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9" r:id="rId2"/>
    <p:sldId id="260" r:id="rId3"/>
    <p:sldId id="261" r:id="rId4"/>
    <p:sldId id="257" r:id="rId5"/>
    <p:sldId id="270" r:id="rId6"/>
    <p:sldId id="271" r:id="rId7"/>
    <p:sldId id="269" r:id="rId8"/>
    <p:sldId id="273" r:id="rId9"/>
    <p:sldId id="272" r:id="rId10"/>
    <p:sldId id="258" r:id="rId11"/>
    <p:sldId id="263" r:id="rId12"/>
    <p:sldId id="264" r:id="rId13"/>
    <p:sldId id="265"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674"/>
    <a:srgbClr val="C6D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1" autoAdjust="0"/>
    <p:restoredTop sz="67866" autoAdjust="0"/>
  </p:normalViewPr>
  <p:slideViewPr>
    <p:cSldViewPr snapToGrid="0">
      <p:cViewPr>
        <p:scale>
          <a:sx n="66" d="100"/>
          <a:sy n="66" d="100"/>
        </p:scale>
        <p:origin x="1938"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5B6AE-9BF0-41D4-B5C0-006988E9D733}" type="datetimeFigureOut">
              <a:rPr lang="en-US" smtClean="0"/>
              <a:t>3/8/2025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2976A-4766-470F-A31A-16C548AC4032}" type="slidenum">
              <a:rPr lang="en-US" smtClean="0"/>
              <a:t>‹#›</a:t>
            </a:fld>
            <a:endParaRPr lang="en-US"/>
          </a:p>
        </p:txBody>
      </p:sp>
    </p:spTree>
    <p:extLst>
      <p:ext uri="{BB962C8B-B14F-4D97-AF65-F5344CB8AC3E}">
        <p14:creationId xmlns:p14="http://schemas.microsoft.com/office/powerpoint/2010/main" val="34141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42976A-4766-470F-A31A-16C548AC4032}" type="slidenum">
              <a:rPr lang="en-US" smtClean="0"/>
              <a:t>2</a:t>
            </a:fld>
            <a:endParaRPr lang="en-US"/>
          </a:p>
        </p:txBody>
      </p:sp>
    </p:spTree>
    <p:extLst>
      <p:ext uri="{BB962C8B-B14F-4D97-AF65-F5344CB8AC3E}">
        <p14:creationId xmlns:p14="http://schemas.microsoft.com/office/powerpoint/2010/main" val="1616219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Trước hết em xin giới thiệu lí do chọn đề tài, Trong quá trình tìm hiểu thì nhóm nhận thấy lĩnh vực ngân hàng là 1 trong những lĩnh vực có nguồn dữ liệu lớn với hàng hàng triệu giao dịch liên tục trên ngày hoặc trên giờ  nên cần thiết để ứng dụng công nghệ Big data. Và bài toán dự đoạn khách hàng có nguy cơ rời bỏ dịch vụ là một toán quan trọng vì theo một số thống kê tthì việc giữ chân khách hàng cũ thường có phi phí thấp hơn tìm khách hàng mới. Nên có thể dự đoán khách hàng sắp rời bỏ, ngân hàng có thể có biện pháp can thiệp kịp thời.</a:t>
            </a:r>
          </a:p>
          <a:p>
            <a:r>
              <a:rPr lang="en-US" b="1"/>
              <a:t>Nên </a:t>
            </a:r>
            <a:r>
              <a:rPr lang="vi-VN" b="1"/>
              <a:t>Chúng em đã</a:t>
            </a:r>
            <a:r>
              <a:rPr lang="en-US" b="1"/>
              <a:t> thực hiện đề tài </a:t>
            </a:r>
            <a:r>
              <a:rPr lang="vi-VN" b="1"/>
              <a:t> áp dụng </a:t>
            </a:r>
            <a:r>
              <a:rPr lang="en-US" b="1"/>
              <a:t>mô hình học máy và </a:t>
            </a:r>
            <a:r>
              <a:rPr lang="vi-VN" b="1"/>
              <a:t>các công nghệ Big Data như Apache Spark và Kafka để giải quyết bài toán này theo thời gian thực.</a:t>
            </a:r>
            <a:endParaRPr lang="vi-VN"/>
          </a:p>
          <a:p>
            <a:endParaRPr lang="en-US"/>
          </a:p>
        </p:txBody>
      </p:sp>
      <p:sp>
        <p:nvSpPr>
          <p:cNvPr id="4" name="Slide Number Placeholder 3"/>
          <p:cNvSpPr>
            <a:spLocks noGrp="1"/>
          </p:cNvSpPr>
          <p:nvPr>
            <p:ph type="sldNum" sz="quarter" idx="5"/>
          </p:nvPr>
        </p:nvSpPr>
        <p:spPr/>
        <p:txBody>
          <a:bodyPr/>
          <a:lstStyle/>
          <a:p>
            <a:fld id="{D242976A-4766-470F-A31A-16C548AC4032}" type="slidenum">
              <a:rPr lang="en-US" smtClean="0"/>
              <a:t>3</a:t>
            </a:fld>
            <a:endParaRPr lang="en-US"/>
          </a:p>
        </p:txBody>
      </p:sp>
    </p:spTree>
    <p:extLst>
      <p:ext uri="{BB962C8B-B14F-4D97-AF65-F5344CB8AC3E}">
        <p14:creationId xmlns:p14="http://schemas.microsoft.com/office/powerpoint/2010/main" val="274395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1️⃣ </a:t>
            </a:r>
            <a:r>
              <a:rPr lang="vi-VN" b="1"/>
              <a:t>Dữ liệu khách hàng</a:t>
            </a:r>
            <a:r>
              <a:rPr lang="vi-VN"/>
              <a:t> được nạp vào hệ thống từ tập dữ liệu lịch sử.</a:t>
            </a:r>
            <a:br>
              <a:rPr lang="vi-VN"/>
            </a:br>
            <a:r>
              <a:rPr lang="vi-VN"/>
              <a:t>2️⃣ </a:t>
            </a:r>
            <a:r>
              <a:rPr lang="vi-VN" b="1"/>
              <a:t>Giai đoạn xử lý offline</a:t>
            </a:r>
            <a:r>
              <a:rPr lang="vi-VN"/>
              <a:t> sẽ thực hiện tiền xử lý và huấn luyện mô hình học máy để tạo ra mô hình dự đoán tối ưu.</a:t>
            </a:r>
            <a:br>
              <a:rPr lang="vi-VN"/>
            </a:br>
            <a:r>
              <a:rPr lang="vi-VN"/>
              <a:t>3️⃣ </a:t>
            </a:r>
            <a:r>
              <a:rPr lang="vi-VN" b="1"/>
              <a:t>Giai đoạn xử lý online</a:t>
            </a:r>
            <a:r>
              <a:rPr lang="vi-VN"/>
              <a:t> sử dụng Kafka để giả lập luồng dữ liệu khách hàng thời gian thực, Spark Streaming để xử lý và dự đoán churn.</a:t>
            </a:r>
            <a:br>
              <a:rPr lang="vi-VN"/>
            </a:br>
            <a:r>
              <a:rPr lang="vi-VN"/>
              <a:t>4️⃣ </a:t>
            </a:r>
            <a:r>
              <a:rPr lang="vi-VN" b="1"/>
              <a:t>Kết quả dự đoán</a:t>
            </a:r>
            <a:r>
              <a:rPr lang="vi-VN"/>
              <a:t> được lưu trữ trong PostgreSQL và hiển thị trên dashboard web.</a:t>
            </a:r>
            <a:endParaRPr lang="en-US"/>
          </a:p>
          <a:p>
            <a:endParaRPr lang="en-US"/>
          </a:p>
          <a:p>
            <a:endParaRPr lang="en-US"/>
          </a:p>
        </p:txBody>
      </p:sp>
      <p:sp>
        <p:nvSpPr>
          <p:cNvPr id="4" name="Slide Number Placeholder 3"/>
          <p:cNvSpPr>
            <a:spLocks noGrp="1"/>
          </p:cNvSpPr>
          <p:nvPr>
            <p:ph type="sldNum" sz="quarter" idx="5"/>
          </p:nvPr>
        </p:nvSpPr>
        <p:spPr/>
        <p:txBody>
          <a:bodyPr/>
          <a:lstStyle/>
          <a:p>
            <a:fld id="{D242976A-4766-470F-A31A-16C548AC4032}" type="slidenum">
              <a:rPr lang="en-US" smtClean="0"/>
              <a:t>4</a:t>
            </a:fld>
            <a:endParaRPr lang="en-US"/>
          </a:p>
        </p:txBody>
      </p:sp>
    </p:spTree>
    <p:extLst>
      <p:ext uri="{BB962C8B-B14F-4D97-AF65-F5344CB8AC3E}">
        <p14:creationId xmlns:p14="http://schemas.microsoft.com/office/powerpoint/2010/main" val="3925235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vi-VN" b="1"/>
              <a:t>Các bước thực hiện:</a:t>
            </a:r>
            <a:endParaRPr lang="vi-VN"/>
          </a:p>
          <a:p>
            <a:r>
              <a:rPr lang="en-US"/>
              <a:t>🔹 </a:t>
            </a:r>
            <a:r>
              <a:rPr lang="vi-VN" b="1"/>
              <a:t>Bước 1: Tiền xử lý dữ liệu</a:t>
            </a:r>
            <a:r>
              <a:rPr lang="en-US" b="1"/>
              <a:t>: tập dữ liệu gốc 14 thuộc tính sau khi tạo các đặc trưng mới  dựa trên đặc trưng gốc thì có 33 thuộc tính</a:t>
            </a:r>
            <a:endParaRPr lang="vi-VN"/>
          </a:p>
          <a:p>
            <a:pPr>
              <a:buFont typeface="Arial" panose="020B0604020202020204" pitchFamily="34" charset="0"/>
              <a:buChar char="•"/>
            </a:pPr>
            <a:r>
              <a:rPr lang="vi-VN" b="1"/>
              <a:t>Chuẩn hóa dữ liệu</a:t>
            </a:r>
            <a:r>
              <a:rPr lang="vi-VN"/>
              <a:t> bằng StandardScaler để đưa các đặc trưng về cùng một khoảng giá trị.</a:t>
            </a:r>
          </a:p>
          <a:p>
            <a:pPr>
              <a:buFont typeface="Arial" panose="020B0604020202020204" pitchFamily="34" charset="0"/>
              <a:buChar char="•"/>
            </a:pPr>
            <a:r>
              <a:rPr lang="vi-VN" b="1"/>
              <a:t>Cân bằng dữ liệu</a:t>
            </a:r>
            <a:r>
              <a:rPr lang="vi-VN"/>
              <a:t> bằng phương pháp SMOTEN để giảm thiểu mất cân bằng giữa nhóm khách hàng rời bỏ và không rời bỏ.</a:t>
            </a:r>
          </a:p>
          <a:p>
            <a:r>
              <a:rPr lang="en-US"/>
              <a:t>🔹 </a:t>
            </a:r>
            <a:r>
              <a:rPr lang="vi-VN" b="1"/>
              <a:t>Bước 2: Huấn luyện mô hình học máy</a:t>
            </a:r>
            <a:endParaRPr lang="vi-VN"/>
          </a:p>
          <a:p>
            <a:pPr>
              <a:buFont typeface="Arial" panose="020B0604020202020204" pitchFamily="34" charset="0"/>
              <a:buChar char="•"/>
            </a:pPr>
            <a:r>
              <a:rPr lang="vi-VN"/>
              <a:t>Sử dụng tập dữ liệu đã tiền xử lý để thử nghiệm nhiều mô hình khác nhau:</a:t>
            </a:r>
            <a:br>
              <a:rPr lang="vi-VN"/>
            </a:br>
            <a:r>
              <a:rPr lang="en-US"/>
              <a:t>✅ </a:t>
            </a:r>
            <a:r>
              <a:rPr lang="vi-VN" b="1"/>
              <a:t>Logistic Regression (LR)</a:t>
            </a:r>
            <a:br>
              <a:rPr lang="vi-VN"/>
            </a:br>
            <a:r>
              <a:rPr lang="en-US"/>
              <a:t>✅ </a:t>
            </a:r>
            <a:r>
              <a:rPr lang="vi-VN" b="1"/>
              <a:t>K-Nearest Neighbors (KNN)</a:t>
            </a:r>
            <a:br>
              <a:rPr lang="vi-VN"/>
            </a:br>
            <a:r>
              <a:rPr lang="en-US"/>
              <a:t>✅ </a:t>
            </a:r>
            <a:r>
              <a:rPr lang="vi-VN" b="1"/>
              <a:t>Support Vector Machine (SVM)</a:t>
            </a:r>
            <a:br>
              <a:rPr lang="vi-VN"/>
            </a:br>
            <a:r>
              <a:rPr lang="en-US"/>
              <a:t>✅ </a:t>
            </a:r>
            <a:r>
              <a:rPr lang="vi-VN" b="1"/>
              <a:t>Random Forest (RF)</a:t>
            </a:r>
            <a:br>
              <a:rPr lang="vi-VN"/>
            </a:br>
            <a:r>
              <a:rPr lang="en-US"/>
              <a:t>✅ </a:t>
            </a:r>
            <a:r>
              <a:rPr lang="vi-VN" b="1"/>
              <a:t>Graph Convolutional Network (GCN)</a:t>
            </a:r>
            <a:endParaRPr lang="en-US" b="1"/>
          </a:p>
          <a:p>
            <a:pPr>
              <a:buFont typeface="Arial" panose="020B0604020202020204" pitchFamily="34" charset="0"/>
              <a:buChar char="•"/>
            </a:pPr>
            <a:r>
              <a:rPr lang="en-US"/>
              <a:t>Thư viện nhóm sử dụng để huấn luyện là sklearn, nhưng trong quá trình tìm hiểu thì mặc dù có khả năng phân tách cao giúp cải thiện khả năng phân loại nhưng </a:t>
            </a:r>
            <a:r>
              <a:rPr lang="vi-VN" sz="1800">
                <a:effectLst/>
                <a:latin typeface="Times New Roman" panose="02020603050405020304" pitchFamily="18" charset="0"/>
                <a:ea typeface="Times New Roman" panose="02020603050405020304" pitchFamily="18" charset="0"/>
              </a:rPr>
              <a:t>scikit-learn không hỗ trợ </a:t>
            </a:r>
            <a:r>
              <a:rPr lang="en-US" sz="1800">
                <a:effectLst/>
                <a:latin typeface="Times New Roman" panose="02020603050405020304" pitchFamily="18" charset="0"/>
                <a:ea typeface="Times New Roman" panose="02020603050405020304" pitchFamily="18" charset="0"/>
              </a:rPr>
              <a:t>huấn luyện </a:t>
            </a:r>
            <a:r>
              <a:rPr lang="vi-VN" sz="1800">
                <a:effectLst/>
                <a:latin typeface="Times New Roman" panose="02020603050405020304" pitchFamily="18" charset="0"/>
                <a:ea typeface="Times New Roman" panose="02020603050405020304" pitchFamily="18" charset="0"/>
              </a:rPr>
              <a:t> dữ liệu phân tán mà chỉ chạy trên một máy đơn lẻ</a:t>
            </a:r>
            <a:r>
              <a:rPr lang="en-US" sz="1800">
                <a:effectLst/>
                <a:latin typeface="Times New Roman" panose="02020603050405020304" pitchFamily="18" charset="0"/>
                <a:ea typeface="Times New Roman" panose="02020603050405020304" pitchFamily="18" charset="0"/>
              </a:rPr>
              <a:t> nên nhóm thử nghiệm thêm model random forest được train từ spark ml</a:t>
            </a:r>
            <a:endParaRPr lang="vi-VN"/>
          </a:p>
          <a:p>
            <a:endParaRPr lang="en-US"/>
          </a:p>
        </p:txBody>
      </p:sp>
      <p:sp>
        <p:nvSpPr>
          <p:cNvPr id="4" name="Slide Number Placeholder 3"/>
          <p:cNvSpPr>
            <a:spLocks noGrp="1"/>
          </p:cNvSpPr>
          <p:nvPr>
            <p:ph type="sldNum" sz="quarter" idx="5"/>
          </p:nvPr>
        </p:nvSpPr>
        <p:spPr/>
        <p:txBody>
          <a:bodyPr/>
          <a:lstStyle/>
          <a:p>
            <a:fld id="{D242976A-4766-470F-A31A-16C548AC4032}" type="slidenum">
              <a:rPr lang="en-US" smtClean="0"/>
              <a:t>5</a:t>
            </a:fld>
            <a:endParaRPr lang="en-US"/>
          </a:p>
        </p:txBody>
      </p:sp>
    </p:spTree>
    <p:extLst>
      <p:ext uri="{BB962C8B-B14F-4D97-AF65-F5344CB8AC3E}">
        <p14:creationId xmlns:p14="http://schemas.microsoft.com/office/powerpoint/2010/main" val="1332809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vi-VN" b="1"/>
              <a:t>Chúng em thử nghiệm nhiều mô hình và đánh giá theo các tiêu chí: Accuracy, Precision, Recall, F1-score.</a:t>
            </a:r>
            <a:endParaRPr lang="vi-VN"/>
          </a:p>
          <a:p>
            <a:r>
              <a:rPr lang="en-US"/>
              <a:t>👉 </a:t>
            </a:r>
            <a:r>
              <a:rPr lang="vi-VN" b="1"/>
              <a:t>Kết quả:</a:t>
            </a:r>
            <a:br>
              <a:rPr lang="vi-VN"/>
            </a:br>
            <a:r>
              <a:rPr lang="en-US"/>
              <a:t>✅ </a:t>
            </a:r>
            <a:r>
              <a:rPr lang="vi-VN" b="1"/>
              <a:t>SVM trên scikit-learn đạt độ chính xác cao nhất: 91.69%.</a:t>
            </a:r>
            <a:br>
              <a:rPr lang="vi-VN"/>
            </a:br>
            <a:r>
              <a:rPr lang="en-US"/>
              <a:t>Song song với đó </a:t>
            </a:r>
            <a:br>
              <a:rPr lang="vi-VN"/>
            </a:br>
            <a:r>
              <a:rPr lang="en-US"/>
              <a:t>📊 </a:t>
            </a:r>
            <a:r>
              <a:rPr lang="vi-VN" b="1"/>
              <a:t>Chúng em thử nghiệm nhiều mô hình và đánh giá theo các tiêu chí: Accuracy, Precision, Recall, F1-score.</a:t>
            </a:r>
            <a:endParaRPr lang="vi-VN"/>
          </a:p>
          <a:p>
            <a:r>
              <a:rPr lang="en-US"/>
              <a:t>👉 </a:t>
            </a:r>
            <a:r>
              <a:rPr lang="vi-VN" b="1"/>
              <a:t>Kết quả:</a:t>
            </a:r>
            <a:br>
              <a:rPr lang="vi-VN"/>
            </a:br>
            <a:r>
              <a:rPr lang="en-US"/>
              <a:t>✅ </a:t>
            </a:r>
            <a:r>
              <a:rPr lang="vi-VN" b="1"/>
              <a:t>SVM trên scikit-learn đạt độ chính xác cao nhất: 91.69%.</a:t>
            </a:r>
            <a:br>
              <a:rPr lang="vi-VN"/>
            </a:br>
            <a:r>
              <a:rPr lang="en-US"/>
              <a:t>✅ </a:t>
            </a:r>
            <a:r>
              <a:rPr lang="vi-VN" b="1"/>
              <a:t>Random Forest trên Spark ML có độ chính xác thấp hơn (85.56%) nhưng xử lý nhanh hơn trên dữ liệu lớn.</a:t>
            </a:r>
            <a:br>
              <a:rPr lang="vi-VN"/>
            </a:br>
            <a:r>
              <a:rPr lang="en-US"/>
              <a:t>✅ </a:t>
            </a:r>
            <a:r>
              <a:rPr lang="vi-VN" b="1"/>
              <a:t>GCN, KNN, Logistic Regression không đạt kết quả tốt bằng SVM.</a:t>
            </a:r>
            <a:endParaRPr lang="vi-VN"/>
          </a:p>
          <a:p>
            <a:endParaRPr lang="en-US"/>
          </a:p>
        </p:txBody>
      </p:sp>
      <p:sp>
        <p:nvSpPr>
          <p:cNvPr id="4" name="Slide Number Placeholder 3"/>
          <p:cNvSpPr>
            <a:spLocks noGrp="1"/>
          </p:cNvSpPr>
          <p:nvPr>
            <p:ph type="sldNum" sz="quarter" idx="5"/>
          </p:nvPr>
        </p:nvSpPr>
        <p:spPr/>
        <p:txBody>
          <a:bodyPr/>
          <a:lstStyle/>
          <a:p>
            <a:fld id="{D242976A-4766-470F-A31A-16C548AC4032}" type="slidenum">
              <a:rPr lang="en-US" smtClean="0"/>
              <a:t>7</a:t>
            </a:fld>
            <a:endParaRPr lang="en-US"/>
          </a:p>
        </p:txBody>
      </p:sp>
    </p:spTree>
    <p:extLst>
      <p:ext uri="{BB962C8B-B14F-4D97-AF65-F5344CB8AC3E}">
        <p14:creationId xmlns:p14="http://schemas.microsoft.com/office/powerpoint/2010/main" val="281848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42976A-4766-470F-A31A-16C548AC4032}" type="slidenum">
              <a:rPr lang="en-US" smtClean="0"/>
              <a:t>11</a:t>
            </a:fld>
            <a:endParaRPr lang="en-US"/>
          </a:p>
        </p:txBody>
      </p:sp>
    </p:spTree>
    <p:extLst>
      <p:ext uri="{BB962C8B-B14F-4D97-AF65-F5344CB8AC3E}">
        <p14:creationId xmlns:p14="http://schemas.microsoft.com/office/powerpoint/2010/main" val="411131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C5F4-2983-107F-56CE-061CD37107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9B8FCC-91B5-E6EF-6007-1C613D1D6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C82004-6978-7990-AF63-C9DD85ACC3FB}"/>
              </a:ext>
            </a:extLst>
          </p:cNvPr>
          <p:cNvSpPr>
            <a:spLocks noGrp="1"/>
          </p:cNvSpPr>
          <p:nvPr>
            <p:ph type="dt" sz="half" idx="10"/>
          </p:nvPr>
        </p:nvSpPr>
        <p:spPr/>
        <p:txBody>
          <a:bodyPr/>
          <a:lstStyle/>
          <a:p>
            <a:fld id="{FFB40602-78BB-4A99-897B-483ED55F9B7F}" type="datetime1">
              <a:rPr lang="en-US" smtClean="0"/>
              <a:t>3/8/2025</a:t>
            </a:fld>
            <a:endParaRPr lang="en-US"/>
          </a:p>
        </p:txBody>
      </p:sp>
      <p:sp>
        <p:nvSpPr>
          <p:cNvPr id="5" name="Footer Placeholder 4">
            <a:extLst>
              <a:ext uri="{FF2B5EF4-FFF2-40B4-BE49-F238E27FC236}">
                <a16:creationId xmlns:a16="http://schemas.microsoft.com/office/drawing/2014/main" id="{CC7CF94B-DD53-2059-6E82-4DA57AC96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D1849-75A6-0E95-30AD-426147110F6E}"/>
              </a:ext>
            </a:extLst>
          </p:cNvPr>
          <p:cNvSpPr>
            <a:spLocks noGrp="1"/>
          </p:cNvSpPr>
          <p:nvPr>
            <p:ph type="sldNum" sz="quarter" idx="12"/>
          </p:nvPr>
        </p:nvSpPr>
        <p:spPr/>
        <p:txBody>
          <a:bodyPr/>
          <a:lstStyle/>
          <a:p>
            <a:fld id="{92C06FEA-3AA9-44CA-9610-CC9B78F0E293}" type="slidenum">
              <a:rPr lang="en-US" smtClean="0"/>
              <a:t>‹#›</a:t>
            </a:fld>
            <a:endParaRPr lang="en-US"/>
          </a:p>
        </p:txBody>
      </p:sp>
    </p:spTree>
    <p:extLst>
      <p:ext uri="{BB962C8B-B14F-4D97-AF65-F5344CB8AC3E}">
        <p14:creationId xmlns:p14="http://schemas.microsoft.com/office/powerpoint/2010/main" val="115872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E850-EDA2-DE86-1B38-412883BC25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043882-D1BA-B26E-D0CE-C63BCC7B04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57084-7337-EA17-3F84-F5883E9EC26D}"/>
              </a:ext>
            </a:extLst>
          </p:cNvPr>
          <p:cNvSpPr>
            <a:spLocks noGrp="1"/>
          </p:cNvSpPr>
          <p:nvPr>
            <p:ph type="dt" sz="half" idx="10"/>
          </p:nvPr>
        </p:nvSpPr>
        <p:spPr/>
        <p:txBody>
          <a:bodyPr/>
          <a:lstStyle/>
          <a:p>
            <a:fld id="{A2A7E8FE-833B-4051-9743-0890352985CB}" type="datetime1">
              <a:rPr lang="en-US" smtClean="0"/>
              <a:t>3/8/2025</a:t>
            </a:fld>
            <a:endParaRPr lang="en-US"/>
          </a:p>
        </p:txBody>
      </p:sp>
      <p:sp>
        <p:nvSpPr>
          <p:cNvPr id="5" name="Footer Placeholder 4">
            <a:extLst>
              <a:ext uri="{FF2B5EF4-FFF2-40B4-BE49-F238E27FC236}">
                <a16:creationId xmlns:a16="http://schemas.microsoft.com/office/drawing/2014/main" id="{4ABD85DC-21E0-7AAB-C4C8-AA3BFD776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B3FB44-7D8D-71BB-631D-EE80C0503DD2}"/>
              </a:ext>
            </a:extLst>
          </p:cNvPr>
          <p:cNvSpPr>
            <a:spLocks noGrp="1"/>
          </p:cNvSpPr>
          <p:nvPr>
            <p:ph type="sldNum" sz="quarter" idx="12"/>
          </p:nvPr>
        </p:nvSpPr>
        <p:spPr/>
        <p:txBody>
          <a:bodyPr/>
          <a:lstStyle/>
          <a:p>
            <a:fld id="{92C06FEA-3AA9-44CA-9610-CC9B78F0E293}" type="slidenum">
              <a:rPr lang="en-US" smtClean="0"/>
              <a:t>‹#›</a:t>
            </a:fld>
            <a:endParaRPr lang="en-US"/>
          </a:p>
        </p:txBody>
      </p:sp>
    </p:spTree>
    <p:extLst>
      <p:ext uri="{BB962C8B-B14F-4D97-AF65-F5344CB8AC3E}">
        <p14:creationId xmlns:p14="http://schemas.microsoft.com/office/powerpoint/2010/main" val="922342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7C652-1D6B-F556-DAE0-A9E741BEE3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64A491-EFA2-B3D3-480A-40C7D8FA34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C2B96A-E05F-2513-0430-EE81598751FF}"/>
              </a:ext>
            </a:extLst>
          </p:cNvPr>
          <p:cNvSpPr>
            <a:spLocks noGrp="1"/>
          </p:cNvSpPr>
          <p:nvPr>
            <p:ph type="dt" sz="half" idx="10"/>
          </p:nvPr>
        </p:nvSpPr>
        <p:spPr/>
        <p:txBody>
          <a:bodyPr/>
          <a:lstStyle/>
          <a:p>
            <a:fld id="{0FF60927-976B-4540-9246-EA0B5C68ABDB}" type="datetime1">
              <a:rPr lang="en-US" smtClean="0"/>
              <a:t>3/8/2025</a:t>
            </a:fld>
            <a:endParaRPr lang="en-US"/>
          </a:p>
        </p:txBody>
      </p:sp>
      <p:sp>
        <p:nvSpPr>
          <p:cNvPr id="5" name="Footer Placeholder 4">
            <a:extLst>
              <a:ext uri="{FF2B5EF4-FFF2-40B4-BE49-F238E27FC236}">
                <a16:creationId xmlns:a16="http://schemas.microsoft.com/office/drawing/2014/main" id="{1B059941-4580-BBD1-7AF2-4D62C2BBD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D5AADA-0485-946F-122B-A758F5728B7F}"/>
              </a:ext>
            </a:extLst>
          </p:cNvPr>
          <p:cNvSpPr>
            <a:spLocks noGrp="1"/>
          </p:cNvSpPr>
          <p:nvPr>
            <p:ph type="sldNum" sz="quarter" idx="12"/>
          </p:nvPr>
        </p:nvSpPr>
        <p:spPr/>
        <p:txBody>
          <a:bodyPr/>
          <a:lstStyle/>
          <a:p>
            <a:fld id="{92C06FEA-3AA9-44CA-9610-CC9B78F0E293}" type="slidenum">
              <a:rPr lang="en-US" smtClean="0"/>
              <a:t>‹#›</a:t>
            </a:fld>
            <a:endParaRPr lang="en-US"/>
          </a:p>
        </p:txBody>
      </p:sp>
    </p:spTree>
    <p:extLst>
      <p:ext uri="{BB962C8B-B14F-4D97-AF65-F5344CB8AC3E}">
        <p14:creationId xmlns:p14="http://schemas.microsoft.com/office/powerpoint/2010/main" val="3107846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73D4D168-E04F-ACC0-F377-F4953A3F7CF2}"/>
              </a:ext>
            </a:extLst>
          </p:cNvPr>
          <p:cNvSpPr/>
          <p:nvPr userDrawn="1"/>
        </p:nvSpPr>
        <p:spPr>
          <a:xfrm>
            <a:off x="0" y="6335963"/>
            <a:ext cx="12192000" cy="517525"/>
          </a:xfrm>
          <a:custGeom>
            <a:avLst/>
            <a:gdLst>
              <a:gd name="connsiteX0" fmla="*/ 0 w 12192000"/>
              <a:gd name="connsiteY0" fmla="*/ 517525 h 517525"/>
              <a:gd name="connsiteX1" fmla="*/ 0 w 12192000"/>
              <a:gd name="connsiteY1" fmla="*/ 0 h 517525"/>
              <a:gd name="connsiteX2" fmla="*/ 458651 w 12192000"/>
              <a:gd name="connsiteY2" fmla="*/ 19469 h 517525"/>
              <a:gd name="connsiteX3" fmla="*/ 1039223 w 12192000"/>
              <a:gd name="connsiteY3" fmla="*/ 44113 h 517525"/>
              <a:gd name="connsiteX4" fmla="*/ 1863634 w 12192000"/>
              <a:gd name="connsiteY4" fmla="*/ 79107 h 517525"/>
              <a:gd name="connsiteX5" fmla="*/ 2444206 w 12192000"/>
              <a:gd name="connsiteY5" fmla="*/ 103751 h 517525"/>
              <a:gd name="connsiteX6" fmla="*/ 2780937 w 12192000"/>
              <a:gd name="connsiteY6" fmla="*/ 118045 h 517525"/>
              <a:gd name="connsiteX7" fmla="*/ 2995749 w 12192000"/>
              <a:gd name="connsiteY7" fmla="*/ 127163 h 517525"/>
              <a:gd name="connsiteX8" fmla="*/ 3210560 w 12192000"/>
              <a:gd name="connsiteY8" fmla="*/ 136282 h 517525"/>
              <a:gd name="connsiteX9" fmla="*/ 4034971 w 12192000"/>
              <a:gd name="connsiteY9" fmla="*/ 171276 h 517525"/>
              <a:gd name="connsiteX10" fmla="*/ 4737463 w 12192000"/>
              <a:gd name="connsiteY10" fmla="*/ 201095 h 517525"/>
              <a:gd name="connsiteX11" fmla="*/ 5439954 w 12192000"/>
              <a:gd name="connsiteY11" fmla="*/ 230915 h 517525"/>
              <a:gd name="connsiteX12" fmla="*/ 5776686 w 12192000"/>
              <a:gd name="connsiteY12" fmla="*/ 245208 h 517525"/>
              <a:gd name="connsiteX13" fmla="*/ 6113417 w 12192000"/>
              <a:gd name="connsiteY13" fmla="*/ 259502 h 517525"/>
              <a:gd name="connsiteX14" fmla="*/ 6815909 w 12192000"/>
              <a:gd name="connsiteY14" fmla="*/ 289321 h 517525"/>
              <a:gd name="connsiteX15" fmla="*/ 7640320 w 12192000"/>
              <a:gd name="connsiteY15" fmla="*/ 324316 h 517525"/>
              <a:gd name="connsiteX16" fmla="*/ 8342811 w 12192000"/>
              <a:gd name="connsiteY16" fmla="*/ 354135 h 517525"/>
              <a:gd name="connsiteX17" fmla="*/ 8801463 w 12192000"/>
              <a:gd name="connsiteY17" fmla="*/ 373604 h 517525"/>
              <a:gd name="connsiteX18" fmla="*/ 9503954 w 12192000"/>
              <a:gd name="connsiteY18" fmla="*/ 403423 h 517525"/>
              <a:gd name="connsiteX19" fmla="*/ 9840686 w 12192000"/>
              <a:gd name="connsiteY19" fmla="*/ 417717 h 517525"/>
              <a:gd name="connsiteX20" fmla="*/ 10665097 w 12192000"/>
              <a:gd name="connsiteY20" fmla="*/ 452711 h 517525"/>
              <a:gd name="connsiteX21" fmla="*/ 11367589 w 12192000"/>
              <a:gd name="connsiteY21" fmla="*/ 482530 h 517525"/>
              <a:gd name="connsiteX22" fmla="*/ 12192000 w 12192000"/>
              <a:gd name="connsiteY22" fmla="*/ 517525 h 517525"/>
              <a:gd name="connsiteX23" fmla="*/ 11489509 w 12192000"/>
              <a:gd name="connsiteY23" fmla="*/ 517525 h 517525"/>
              <a:gd name="connsiteX24" fmla="*/ 11152777 w 12192000"/>
              <a:gd name="connsiteY24" fmla="*/ 517525 h 517525"/>
              <a:gd name="connsiteX25" fmla="*/ 10328366 w 12192000"/>
              <a:gd name="connsiteY25" fmla="*/ 517525 h 517525"/>
              <a:gd name="connsiteX26" fmla="*/ 10113554 w 12192000"/>
              <a:gd name="connsiteY26" fmla="*/ 517525 h 517525"/>
              <a:gd name="connsiteX27" fmla="*/ 9532983 w 12192000"/>
              <a:gd name="connsiteY27" fmla="*/ 517525 h 517525"/>
              <a:gd name="connsiteX28" fmla="*/ 8708571 w 12192000"/>
              <a:gd name="connsiteY28" fmla="*/ 517525 h 517525"/>
              <a:gd name="connsiteX29" fmla="*/ 8128000 w 12192000"/>
              <a:gd name="connsiteY29" fmla="*/ 517525 h 517525"/>
              <a:gd name="connsiteX30" fmla="*/ 7913189 w 12192000"/>
              <a:gd name="connsiteY30" fmla="*/ 517525 h 517525"/>
              <a:gd name="connsiteX31" fmla="*/ 7576457 w 12192000"/>
              <a:gd name="connsiteY31" fmla="*/ 517525 h 517525"/>
              <a:gd name="connsiteX32" fmla="*/ 6752046 w 12192000"/>
              <a:gd name="connsiteY32" fmla="*/ 517525 h 517525"/>
              <a:gd name="connsiteX33" fmla="*/ 6293394 w 12192000"/>
              <a:gd name="connsiteY33" fmla="*/ 517525 h 517525"/>
              <a:gd name="connsiteX34" fmla="*/ 5468983 w 12192000"/>
              <a:gd name="connsiteY34" fmla="*/ 517525 h 517525"/>
              <a:gd name="connsiteX35" fmla="*/ 4766491 w 12192000"/>
              <a:gd name="connsiteY35" fmla="*/ 517525 h 517525"/>
              <a:gd name="connsiteX36" fmla="*/ 4185920 w 12192000"/>
              <a:gd name="connsiteY36" fmla="*/ 517525 h 517525"/>
              <a:gd name="connsiteX37" fmla="*/ 3727269 w 12192000"/>
              <a:gd name="connsiteY37" fmla="*/ 517525 h 517525"/>
              <a:gd name="connsiteX38" fmla="*/ 3268617 w 12192000"/>
              <a:gd name="connsiteY38" fmla="*/ 517525 h 517525"/>
              <a:gd name="connsiteX39" fmla="*/ 2809966 w 12192000"/>
              <a:gd name="connsiteY39" fmla="*/ 517525 h 517525"/>
              <a:gd name="connsiteX40" fmla="*/ 2595154 w 12192000"/>
              <a:gd name="connsiteY40" fmla="*/ 517525 h 517525"/>
              <a:gd name="connsiteX41" fmla="*/ 2258423 w 12192000"/>
              <a:gd name="connsiteY41" fmla="*/ 517525 h 517525"/>
              <a:gd name="connsiteX42" fmla="*/ 2043611 w 12192000"/>
              <a:gd name="connsiteY42" fmla="*/ 517525 h 517525"/>
              <a:gd name="connsiteX43" fmla="*/ 1828800 w 12192000"/>
              <a:gd name="connsiteY43" fmla="*/ 517525 h 517525"/>
              <a:gd name="connsiteX44" fmla="*/ 1248229 w 12192000"/>
              <a:gd name="connsiteY44" fmla="*/ 517525 h 517525"/>
              <a:gd name="connsiteX45" fmla="*/ 0 w 12192000"/>
              <a:gd name="connsiteY45" fmla="*/ 517525 h 51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192000" h="517525" fill="none" extrusionOk="0">
                <a:moveTo>
                  <a:pt x="0" y="517525"/>
                </a:moveTo>
                <a:cubicBezTo>
                  <a:pt x="-46887" y="276716"/>
                  <a:pt x="19499" y="143837"/>
                  <a:pt x="0" y="0"/>
                </a:cubicBezTo>
                <a:cubicBezTo>
                  <a:pt x="129417" y="-35616"/>
                  <a:pt x="235327" y="18268"/>
                  <a:pt x="458651" y="19469"/>
                </a:cubicBezTo>
                <a:cubicBezTo>
                  <a:pt x="681975" y="20670"/>
                  <a:pt x="750771" y="73865"/>
                  <a:pt x="1039223" y="44113"/>
                </a:cubicBezTo>
                <a:cubicBezTo>
                  <a:pt x="1327675" y="14360"/>
                  <a:pt x="1481046" y="132768"/>
                  <a:pt x="1863634" y="79107"/>
                </a:cubicBezTo>
                <a:cubicBezTo>
                  <a:pt x="2246222" y="25447"/>
                  <a:pt x="2199508" y="103792"/>
                  <a:pt x="2444206" y="103751"/>
                </a:cubicBezTo>
                <a:cubicBezTo>
                  <a:pt x="2688904" y="103710"/>
                  <a:pt x="2672667" y="118027"/>
                  <a:pt x="2780937" y="118045"/>
                </a:cubicBezTo>
                <a:cubicBezTo>
                  <a:pt x="2889207" y="118062"/>
                  <a:pt x="2907713" y="129157"/>
                  <a:pt x="2995749" y="127163"/>
                </a:cubicBezTo>
                <a:cubicBezTo>
                  <a:pt x="3083785" y="125170"/>
                  <a:pt x="3153468" y="139230"/>
                  <a:pt x="3210560" y="136282"/>
                </a:cubicBezTo>
                <a:cubicBezTo>
                  <a:pt x="3267652" y="133334"/>
                  <a:pt x="3788454" y="253230"/>
                  <a:pt x="4034971" y="171276"/>
                </a:cubicBezTo>
                <a:cubicBezTo>
                  <a:pt x="4281488" y="89322"/>
                  <a:pt x="4468854" y="237265"/>
                  <a:pt x="4737463" y="201095"/>
                </a:cubicBezTo>
                <a:cubicBezTo>
                  <a:pt x="5006072" y="164925"/>
                  <a:pt x="5258800" y="244739"/>
                  <a:pt x="5439954" y="230915"/>
                </a:cubicBezTo>
                <a:cubicBezTo>
                  <a:pt x="5621108" y="217091"/>
                  <a:pt x="5620893" y="252966"/>
                  <a:pt x="5776686" y="245208"/>
                </a:cubicBezTo>
                <a:cubicBezTo>
                  <a:pt x="5932479" y="237450"/>
                  <a:pt x="5986338" y="265098"/>
                  <a:pt x="6113417" y="259502"/>
                </a:cubicBezTo>
                <a:cubicBezTo>
                  <a:pt x="6240496" y="253905"/>
                  <a:pt x="6573100" y="341527"/>
                  <a:pt x="6815909" y="289321"/>
                </a:cubicBezTo>
                <a:cubicBezTo>
                  <a:pt x="7058718" y="237115"/>
                  <a:pt x="7274466" y="346420"/>
                  <a:pt x="7640320" y="324316"/>
                </a:cubicBezTo>
                <a:cubicBezTo>
                  <a:pt x="8006174" y="302211"/>
                  <a:pt x="8126284" y="374946"/>
                  <a:pt x="8342811" y="354135"/>
                </a:cubicBezTo>
                <a:cubicBezTo>
                  <a:pt x="8559338" y="333325"/>
                  <a:pt x="8656249" y="399193"/>
                  <a:pt x="8801463" y="373604"/>
                </a:cubicBezTo>
                <a:cubicBezTo>
                  <a:pt x="8946677" y="348014"/>
                  <a:pt x="9325981" y="466606"/>
                  <a:pt x="9503954" y="403423"/>
                </a:cubicBezTo>
                <a:cubicBezTo>
                  <a:pt x="9681927" y="340240"/>
                  <a:pt x="9740500" y="433504"/>
                  <a:pt x="9840686" y="417717"/>
                </a:cubicBezTo>
                <a:cubicBezTo>
                  <a:pt x="9940872" y="401930"/>
                  <a:pt x="10457394" y="494278"/>
                  <a:pt x="10665097" y="452711"/>
                </a:cubicBezTo>
                <a:cubicBezTo>
                  <a:pt x="10872800" y="411145"/>
                  <a:pt x="11208276" y="483482"/>
                  <a:pt x="11367589" y="482530"/>
                </a:cubicBezTo>
                <a:cubicBezTo>
                  <a:pt x="11526902" y="481578"/>
                  <a:pt x="12001144" y="605342"/>
                  <a:pt x="12192000" y="517525"/>
                </a:cubicBezTo>
                <a:cubicBezTo>
                  <a:pt x="11908926" y="564718"/>
                  <a:pt x="11800319" y="498203"/>
                  <a:pt x="11489509" y="517525"/>
                </a:cubicBezTo>
                <a:cubicBezTo>
                  <a:pt x="11178699" y="536847"/>
                  <a:pt x="11318305" y="494274"/>
                  <a:pt x="11152777" y="517525"/>
                </a:cubicBezTo>
                <a:cubicBezTo>
                  <a:pt x="10987249" y="540776"/>
                  <a:pt x="10539203" y="426782"/>
                  <a:pt x="10328366" y="517525"/>
                </a:cubicBezTo>
                <a:cubicBezTo>
                  <a:pt x="10117529" y="608268"/>
                  <a:pt x="10159695" y="502915"/>
                  <a:pt x="10113554" y="517525"/>
                </a:cubicBezTo>
                <a:cubicBezTo>
                  <a:pt x="10067413" y="532135"/>
                  <a:pt x="9780930" y="501868"/>
                  <a:pt x="9532983" y="517525"/>
                </a:cubicBezTo>
                <a:cubicBezTo>
                  <a:pt x="9285036" y="533182"/>
                  <a:pt x="9120682" y="454243"/>
                  <a:pt x="8708571" y="517525"/>
                </a:cubicBezTo>
                <a:cubicBezTo>
                  <a:pt x="8296460" y="580807"/>
                  <a:pt x="8371842" y="508750"/>
                  <a:pt x="8128000" y="517525"/>
                </a:cubicBezTo>
                <a:cubicBezTo>
                  <a:pt x="7884158" y="526300"/>
                  <a:pt x="7967625" y="512633"/>
                  <a:pt x="7913189" y="517525"/>
                </a:cubicBezTo>
                <a:cubicBezTo>
                  <a:pt x="7858753" y="522417"/>
                  <a:pt x="7707677" y="500209"/>
                  <a:pt x="7576457" y="517525"/>
                </a:cubicBezTo>
                <a:cubicBezTo>
                  <a:pt x="7445237" y="534841"/>
                  <a:pt x="7035900" y="515201"/>
                  <a:pt x="6752046" y="517525"/>
                </a:cubicBezTo>
                <a:cubicBezTo>
                  <a:pt x="6468192" y="519849"/>
                  <a:pt x="6437550" y="511813"/>
                  <a:pt x="6293394" y="517525"/>
                </a:cubicBezTo>
                <a:cubicBezTo>
                  <a:pt x="6149238" y="523237"/>
                  <a:pt x="5797677" y="446473"/>
                  <a:pt x="5468983" y="517525"/>
                </a:cubicBezTo>
                <a:cubicBezTo>
                  <a:pt x="5140289" y="588577"/>
                  <a:pt x="5068813" y="494013"/>
                  <a:pt x="4766491" y="517525"/>
                </a:cubicBezTo>
                <a:cubicBezTo>
                  <a:pt x="4464169" y="541037"/>
                  <a:pt x="4355056" y="495597"/>
                  <a:pt x="4185920" y="517525"/>
                </a:cubicBezTo>
                <a:cubicBezTo>
                  <a:pt x="4016784" y="539453"/>
                  <a:pt x="3928090" y="514265"/>
                  <a:pt x="3727269" y="517525"/>
                </a:cubicBezTo>
                <a:cubicBezTo>
                  <a:pt x="3526448" y="520785"/>
                  <a:pt x="3428779" y="467260"/>
                  <a:pt x="3268617" y="517525"/>
                </a:cubicBezTo>
                <a:cubicBezTo>
                  <a:pt x="3108455" y="567790"/>
                  <a:pt x="2989437" y="467925"/>
                  <a:pt x="2809966" y="517525"/>
                </a:cubicBezTo>
                <a:cubicBezTo>
                  <a:pt x="2630495" y="567125"/>
                  <a:pt x="2653927" y="511185"/>
                  <a:pt x="2595154" y="517525"/>
                </a:cubicBezTo>
                <a:cubicBezTo>
                  <a:pt x="2536381" y="523865"/>
                  <a:pt x="2361183" y="489496"/>
                  <a:pt x="2258423" y="517525"/>
                </a:cubicBezTo>
                <a:cubicBezTo>
                  <a:pt x="2155663" y="545554"/>
                  <a:pt x="2100869" y="494265"/>
                  <a:pt x="2043611" y="517525"/>
                </a:cubicBezTo>
                <a:cubicBezTo>
                  <a:pt x="1986353" y="540785"/>
                  <a:pt x="1908470" y="512754"/>
                  <a:pt x="1828800" y="517525"/>
                </a:cubicBezTo>
                <a:cubicBezTo>
                  <a:pt x="1749130" y="522296"/>
                  <a:pt x="1424717" y="489546"/>
                  <a:pt x="1248229" y="517525"/>
                </a:cubicBezTo>
                <a:cubicBezTo>
                  <a:pt x="1071741" y="545504"/>
                  <a:pt x="316534" y="453718"/>
                  <a:pt x="0" y="517525"/>
                </a:cubicBezTo>
                <a:close/>
              </a:path>
              <a:path w="12192000" h="517525" stroke="0" extrusionOk="0">
                <a:moveTo>
                  <a:pt x="0" y="517525"/>
                </a:moveTo>
                <a:cubicBezTo>
                  <a:pt x="-61413" y="338157"/>
                  <a:pt x="43307" y="182692"/>
                  <a:pt x="0" y="0"/>
                </a:cubicBezTo>
                <a:cubicBezTo>
                  <a:pt x="73004" y="-2422"/>
                  <a:pt x="251897" y="16805"/>
                  <a:pt x="336731" y="14294"/>
                </a:cubicBezTo>
                <a:cubicBezTo>
                  <a:pt x="421565" y="11783"/>
                  <a:pt x="456135" y="26058"/>
                  <a:pt x="551543" y="23412"/>
                </a:cubicBezTo>
                <a:cubicBezTo>
                  <a:pt x="646951" y="20767"/>
                  <a:pt x="938328" y="66467"/>
                  <a:pt x="1132114" y="48056"/>
                </a:cubicBezTo>
                <a:cubicBezTo>
                  <a:pt x="1325900" y="29645"/>
                  <a:pt x="1296475" y="76570"/>
                  <a:pt x="1346926" y="57174"/>
                </a:cubicBezTo>
                <a:cubicBezTo>
                  <a:pt x="1397377" y="37778"/>
                  <a:pt x="1590334" y="114283"/>
                  <a:pt x="1805577" y="76643"/>
                </a:cubicBezTo>
                <a:cubicBezTo>
                  <a:pt x="2020820" y="39003"/>
                  <a:pt x="2428453" y="168128"/>
                  <a:pt x="2629989" y="111638"/>
                </a:cubicBezTo>
                <a:cubicBezTo>
                  <a:pt x="2831525" y="55148"/>
                  <a:pt x="3006430" y="157944"/>
                  <a:pt x="3210560" y="136282"/>
                </a:cubicBezTo>
                <a:cubicBezTo>
                  <a:pt x="3414690" y="114620"/>
                  <a:pt x="3648437" y="213481"/>
                  <a:pt x="3913051" y="166101"/>
                </a:cubicBezTo>
                <a:cubicBezTo>
                  <a:pt x="4177665" y="118721"/>
                  <a:pt x="4392064" y="225642"/>
                  <a:pt x="4737463" y="201095"/>
                </a:cubicBezTo>
                <a:cubicBezTo>
                  <a:pt x="5082862" y="176549"/>
                  <a:pt x="5336460" y="243741"/>
                  <a:pt x="5561874" y="236090"/>
                </a:cubicBezTo>
                <a:cubicBezTo>
                  <a:pt x="5787288" y="228439"/>
                  <a:pt x="5923669" y="299791"/>
                  <a:pt x="6020526" y="255559"/>
                </a:cubicBezTo>
                <a:cubicBezTo>
                  <a:pt x="6117383" y="211327"/>
                  <a:pt x="6493519" y="333422"/>
                  <a:pt x="6844937" y="290553"/>
                </a:cubicBezTo>
                <a:cubicBezTo>
                  <a:pt x="7196355" y="247685"/>
                  <a:pt x="7260125" y="345250"/>
                  <a:pt x="7669349" y="325548"/>
                </a:cubicBezTo>
                <a:cubicBezTo>
                  <a:pt x="8078573" y="305846"/>
                  <a:pt x="7969805" y="384719"/>
                  <a:pt x="8128000" y="345017"/>
                </a:cubicBezTo>
                <a:cubicBezTo>
                  <a:pt x="8286195" y="305315"/>
                  <a:pt x="8365835" y="387838"/>
                  <a:pt x="8464731" y="359310"/>
                </a:cubicBezTo>
                <a:cubicBezTo>
                  <a:pt x="8563627" y="330783"/>
                  <a:pt x="8915782" y="438018"/>
                  <a:pt x="9167223" y="389130"/>
                </a:cubicBezTo>
                <a:cubicBezTo>
                  <a:pt x="9418664" y="340242"/>
                  <a:pt x="9537969" y="409820"/>
                  <a:pt x="9869714" y="418949"/>
                </a:cubicBezTo>
                <a:cubicBezTo>
                  <a:pt x="10201459" y="428078"/>
                  <a:pt x="10414079" y="502997"/>
                  <a:pt x="10572206" y="448768"/>
                </a:cubicBezTo>
                <a:cubicBezTo>
                  <a:pt x="10730333" y="394540"/>
                  <a:pt x="10799655" y="511708"/>
                  <a:pt x="11030857" y="468237"/>
                </a:cubicBezTo>
                <a:cubicBezTo>
                  <a:pt x="11262058" y="424765"/>
                  <a:pt x="11212559" y="502111"/>
                  <a:pt x="11367589" y="482530"/>
                </a:cubicBezTo>
                <a:cubicBezTo>
                  <a:pt x="11522619" y="462950"/>
                  <a:pt x="11814301" y="543728"/>
                  <a:pt x="12192000" y="517525"/>
                </a:cubicBezTo>
                <a:cubicBezTo>
                  <a:pt x="12106632" y="538426"/>
                  <a:pt x="12065406" y="515614"/>
                  <a:pt x="11977189" y="517525"/>
                </a:cubicBezTo>
                <a:cubicBezTo>
                  <a:pt x="11888972" y="519436"/>
                  <a:pt x="11539521" y="502976"/>
                  <a:pt x="11152777" y="517525"/>
                </a:cubicBezTo>
                <a:cubicBezTo>
                  <a:pt x="10766033" y="532074"/>
                  <a:pt x="10985795" y="507078"/>
                  <a:pt x="10937966" y="517525"/>
                </a:cubicBezTo>
                <a:cubicBezTo>
                  <a:pt x="10890137" y="527972"/>
                  <a:pt x="10543538" y="497186"/>
                  <a:pt x="10357394" y="517525"/>
                </a:cubicBezTo>
                <a:cubicBezTo>
                  <a:pt x="10171250" y="537864"/>
                  <a:pt x="10062575" y="493435"/>
                  <a:pt x="9898743" y="517525"/>
                </a:cubicBezTo>
                <a:cubicBezTo>
                  <a:pt x="9734911" y="541615"/>
                  <a:pt x="9269078" y="430979"/>
                  <a:pt x="9074331" y="517525"/>
                </a:cubicBezTo>
                <a:cubicBezTo>
                  <a:pt x="8879584" y="604071"/>
                  <a:pt x="8800426" y="493579"/>
                  <a:pt x="8615680" y="517525"/>
                </a:cubicBezTo>
                <a:cubicBezTo>
                  <a:pt x="8430934" y="541471"/>
                  <a:pt x="8349522" y="491863"/>
                  <a:pt x="8278949" y="517525"/>
                </a:cubicBezTo>
                <a:cubicBezTo>
                  <a:pt x="8208376" y="543187"/>
                  <a:pt x="7908674" y="503205"/>
                  <a:pt x="7698377" y="517525"/>
                </a:cubicBezTo>
                <a:cubicBezTo>
                  <a:pt x="7488080" y="531845"/>
                  <a:pt x="7485612" y="505478"/>
                  <a:pt x="7361646" y="517525"/>
                </a:cubicBezTo>
                <a:cubicBezTo>
                  <a:pt x="7237680" y="529572"/>
                  <a:pt x="7216732" y="509059"/>
                  <a:pt x="7146834" y="517525"/>
                </a:cubicBezTo>
                <a:cubicBezTo>
                  <a:pt x="7076936" y="525991"/>
                  <a:pt x="6731931" y="456466"/>
                  <a:pt x="6566263" y="517525"/>
                </a:cubicBezTo>
                <a:cubicBezTo>
                  <a:pt x="6400595" y="578584"/>
                  <a:pt x="6331389" y="501665"/>
                  <a:pt x="6107611" y="517525"/>
                </a:cubicBezTo>
                <a:cubicBezTo>
                  <a:pt x="5883833" y="533385"/>
                  <a:pt x="5970033" y="512485"/>
                  <a:pt x="5892800" y="517525"/>
                </a:cubicBezTo>
                <a:cubicBezTo>
                  <a:pt x="5815567" y="522565"/>
                  <a:pt x="5681582" y="487908"/>
                  <a:pt x="5556069" y="517525"/>
                </a:cubicBezTo>
                <a:cubicBezTo>
                  <a:pt x="5430556" y="547142"/>
                  <a:pt x="5404826" y="513882"/>
                  <a:pt x="5341257" y="517525"/>
                </a:cubicBezTo>
                <a:cubicBezTo>
                  <a:pt x="5277688" y="521168"/>
                  <a:pt x="4896709" y="446644"/>
                  <a:pt x="4638766" y="517525"/>
                </a:cubicBezTo>
                <a:cubicBezTo>
                  <a:pt x="4380823" y="588406"/>
                  <a:pt x="4521087" y="504171"/>
                  <a:pt x="4423954" y="517525"/>
                </a:cubicBezTo>
                <a:cubicBezTo>
                  <a:pt x="4326821" y="530879"/>
                  <a:pt x="3894239" y="488255"/>
                  <a:pt x="3599543" y="517525"/>
                </a:cubicBezTo>
                <a:cubicBezTo>
                  <a:pt x="3304847" y="546795"/>
                  <a:pt x="3321975" y="512514"/>
                  <a:pt x="3140891" y="517525"/>
                </a:cubicBezTo>
                <a:cubicBezTo>
                  <a:pt x="2959807" y="522536"/>
                  <a:pt x="2631118" y="477010"/>
                  <a:pt x="2316480" y="517525"/>
                </a:cubicBezTo>
                <a:cubicBezTo>
                  <a:pt x="2001842" y="558040"/>
                  <a:pt x="2083077" y="477178"/>
                  <a:pt x="1857829" y="517525"/>
                </a:cubicBezTo>
                <a:cubicBezTo>
                  <a:pt x="1632581" y="557872"/>
                  <a:pt x="1359462" y="511738"/>
                  <a:pt x="1033417" y="517525"/>
                </a:cubicBezTo>
                <a:cubicBezTo>
                  <a:pt x="707372" y="523312"/>
                  <a:pt x="505934" y="502058"/>
                  <a:pt x="0" y="517525"/>
                </a:cubicBezTo>
                <a:close/>
              </a:path>
            </a:pathLst>
          </a:custGeom>
          <a:solidFill>
            <a:srgbClr val="C6D3E3"/>
          </a:solidFill>
          <a:ln>
            <a:solidFill>
              <a:srgbClr val="C6D3E3"/>
            </a:solidFill>
            <a:extLst>
              <a:ext uri="{C807C97D-BFC1-408E-A445-0C87EB9F89A2}">
                <ask:lineSketchStyleProps xmlns:ask="http://schemas.microsoft.com/office/drawing/2018/sketchyshapes" sd="4073165536">
                  <a:prstGeom prst="rtTriangl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CAB50A26-5D5A-59F3-926D-B1D47AEC4226}"/>
              </a:ext>
            </a:extLst>
          </p:cNvPr>
          <p:cNvSpPr/>
          <p:nvPr userDrawn="1"/>
        </p:nvSpPr>
        <p:spPr>
          <a:xfrm>
            <a:off x="0" y="6492875"/>
            <a:ext cx="12192000" cy="365125"/>
          </a:xfrm>
          <a:custGeom>
            <a:avLst/>
            <a:gdLst>
              <a:gd name="connsiteX0" fmla="*/ 0 w 12192000"/>
              <a:gd name="connsiteY0" fmla="*/ 365125 h 365125"/>
              <a:gd name="connsiteX1" fmla="*/ 0 w 12192000"/>
              <a:gd name="connsiteY1" fmla="*/ 0 h 365125"/>
              <a:gd name="connsiteX2" fmla="*/ 580571 w 12192000"/>
              <a:gd name="connsiteY2" fmla="*/ 17387 h 365125"/>
              <a:gd name="connsiteX3" fmla="*/ 1283063 w 12192000"/>
              <a:gd name="connsiteY3" fmla="*/ 38425 h 365125"/>
              <a:gd name="connsiteX4" fmla="*/ 1985554 w 12192000"/>
              <a:gd name="connsiteY4" fmla="*/ 59463 h 365125"/>
              <a:gd name="connsiteX5" fmla="*/ 2809966 w 12192000"/>
              <a:gd name="connsiteY5" fmla="*/ 84153 h 365125"/>
              <a:gd name="connsiteX6" fmla="*/ 3390537 w 12192000"/>
              <a:gd name="connsiteY6" fmla="*/ 101540 h 365125"/>
              <a:gd name="connsiteX7" fmla="*/ 4093029 w 12192000"/>
              <a:gd name="connsiteY7" fmla="*/ 122578 h 365125"/>
              <a:gd name="connsiteX8" fmla="*/ 4673600 w 12192000"/>
              <a:gd name="connsiteY8" fmla="*/ 139965 h 365125"/>
              <a:gd name="connsiteX9" fmla="*/ 5254171 w 12192000"/>
              <a:gd name="connsiteY9" fmla="*/ 157351 h 365125"/>
              <a:gd name="connsiteX10" fmla="*/ 5834743 w 12192000"/>
              <a:gd name="connsiteY10" fmla="*/ 174738 h 365125"/>
              <a:gd name="connsiteX11" fmla="*/ 6049554 w 12192000"/>
              <a:gd name="connsiteY11" fmla="*/ 181172 h 365125"/>
              <a:gd name="connsiteX12" fmla="*/ 6752046 w 12192000"/>
              <a:gd name="connsiteY12" fmla="*/ 202210 h 365125"/>
              <a:gd name="connsiteX13" fmla="*/ 6966857 w 12192000"/>
              <a:gd name="connsiteY13" fmla="*/ 208643 h 365125"/>
              <a:gd name="connsiteX14" fmla="*/ 7547429 w 12192000"/>
              <a:gd name="connsiteY14" fmla="*/ 226030 h 365125"/>
              <a:gd name="connsiteX15" fmla="*/ 8371840 w 12192000"/>
              <a:gd name="connsiteY15" fmla="*/ 250719 h 365125"/>
              <a:gd name="connsiteX16" fmla="*/ 9196251 w 12192000"/>
              <a:gd name="connsiteY16" fmla="*/ 275409 h 365125"/>
              <a:gd name="connsiteX17" fmla="*/ 9898743 w 12192000"/>
              <a:gd name="connsiteY17" fmla="*/ 296447 h 365125"/>
              <a:gd name="connsiteX18" fmla="*/ 10357394 w 12192000"/>
              <a:gd name="connsiteY18" fmla="*/ 310182 h 365125"/>
              <a:gd name="connsiteX19" fmla="*/ 10572206 w 12192000"/>
              <a:gd name="connsiteY19" fmla="*/ 316616 h 365125"/>
              <a:gd name="connsiteX20" fmla="*/ 11030857 w 12192000"/>
              <a:gd name="connsiteY20" fmla="*/ 330351 h 365125"/>
              <a:gd name="connsiteX21" fmla="*/ 12192000 w 12192000"/>
              <a:gd name="connsiteY21" fmla="*/ 365125 h 365125"/>
              <a:gd name="connsiteX22" fmla="*/ 11367589 w 12192000"/>
              <a:gd name="connsiteY22" fmla="*/ 365125 h 365125"/>
              <a:gd name="connsiteX23" fmla="*/ 10543177 w 12192000"/>
              <a:gd name="connsiteY23" fmla="*/ 365125 h 365125"/>
              <a:gd name="connsiteX24" fmla="*/ 10206446 w 12192000"/>
              <a:gd name="connsiteY24" fmla="*/ 365125 h 365125"/>
              <a:gd name="connsiteX25" fmla="*/ 9382034 w 12192000"/>
              <a:gd name="connsiteY25" fmla="*/ 365125 h 365125"/>
              <a:gd name="connsiteX26" fmla="*/ 9045303 w 12192000"/>
              <a:gd name="connsiteY26" fmla="*/ 365125 h 365125"/>
              <a:gd name="connsiteX27" fmla="*/ 8342811 w 12192000"/>
              <a:gd name="connsiteY27" fmla="*/ 365125 h 365125"/>
              <a:gd name="connsiteX28" fmla="*/ 7518400 w 12192000"/>
              <a:gd name="connsiteY28" fmla="*/ 365125 h 365125"/>
              <a:gd name="connsiteX29" fmla="*/ 7303589 w 12192000"/>
              <a:gd name="connsiteY29" fmla="*/ 365125 h 365125"/>
              <a:gd name="connsiteX30" fmla="*/ 6479177 w 12192000"/>
              <a:gd name="connsiteY30" fmla="*/ 365125 h 365125"/>
              <a:gd name="connsiteX31" fmla="*/ 5654766 w 12192000"/>
              <a:gd name="connsiteY31" fmla="*/ 365125 h 365125"/>
              <a:gd name="connsiteX32" fmla="*/ 5439954 w 12192000"/>
              <a:gd name="connsiteY32" fmla="*/ 365125 h 365125"/>
              <a:gd name="connsiteX33" fmla="*/ 4859383 w 12192000"/>
              <a:gd name="connsiteY33" fmla="*/ 365125 h 365125"/>
              <a:gd name="connsiteX34" fmla="*/ 4400731 w 12192000"/>
              <a:gd name="connsiteY34" fmla="*/ 365125 h 365125"/>
              <a:gd name="connsiteX35" fmla="*/ 3942080 w 12192000"/>
              <a:gd name="connsiteY35" fmla="*/ 365125 h 365125"/>
              <a:gd name="connsiteX36" fmla="*/ 3483429 w 12192000"/>
              <a:gd name="connsiteY36" fmla="*/ 365125 h 365125"/>
              <a:gd name="connsiteX37" fmla="*/ 3268617 w 12192000"/>
              <a:gd name="connsiteY37" fmla="*/ 365125 h 365125"/>
              <a:gd name="connsiteX38" fmla="*/ 2444206 w 12192000"/>
              <a:gd name="connsiteY38" fmla="*/ 365125 h 365125"/>
              <a:gd name="connsiteX39" fmla="*/ 1619794 w 12192000"/>
              <a:gd name="connsiteY39" fmla="*/ 365125 h 365125"/>
              <a:gd name="connsiteX40" fmla="*/ 1404983 w 12192000"/>
              <a:gd name="connsiteY40" fmla="*/ 365125 h 365125"/>
              <a:gd name="connsiteX41" fmla="*/ 1068251 w 12192000"/>
              <a:gd name="connsiteY41" fmla="*/ 365125 h 365125"/>
              <a:gd name="connsiteX42" fmla="*/ 0 w 12192000"/>
              <a:gd name="connsiteY42" fmla="*/ 365125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192000" h="365125" fill="none" extrusionOk="0">
                <a:moveTo>
                  <a:pt x="0" y="365125"/>
                </a:moveTo>
                <a:cubicBezTo>
                  <a:pt x="-10418" y="277857"/>
                  <a:pt x="7407" y="162346"/>
                  <a:pt x="0" y="0"/>
                </a:cubicBezTo>
                <a:cubicBezTo>
                  <a:pt x="228830" y="-9248"/>
                  <a:pt x="413947" y="71949"/>
                  <a:pt x="580571" y="17387"/>
                </a:cubicBezTo>
                <a:cubicBezTo>
                  <a:pt x="747195" y="-37175"/>
                  <a:pt x="1038522" y="89853"/>
                  <a:pt x="1283063" y="38425"/>
                </a:cubicBezTo>
                <a:cubicBezTo>
                  <a:pt x="1527604" y="-13003"/>
                  <a:pt x="1781302" y="61990"/>
                  <a:pt x="1985554" y="59463"/>
                </a:cubicBezTo>
                <a:cubicBezTo>
                  <a:pt x="2189806" y="56936"/>
                  <a:pt x="2603166" y="120123"/>
                  <a:pt x="2809966" y="84153"/>
                </a:cubicBezTo>
                <a:cubicBezTo>
                  <a:pt x="3016765" y="48183"/>
                  <a:pt x="3210970" y="110579"/>
                  <a:pt x="3390537" y="101540"/>
                </a:cubicBezTo>
                <a:cubicBezTo>
                  <a:pt x="3570104" y="92501"/>
                  <a:pt x="3906931" y="134375"/>
                  <a:pt x="4093029" y="122578"/>
                </a:cubicBezTo>
                <a:cubicBezTo>
                  <a:pt x="4279127" y="110781"/>
                  <a:pt x="4424520" y="200828"/>
                  <a:pt x="4673600" y="139965"/>
                </a:cubicBezTo>
                <a:cubicBezTo>
                  <a:pt x="4922680" y="79102"/>
                  <a:pt x="5031898" y="192624"/>
                  <a:pt x="5254171" y="157351"/>
                </a:cubicBezTo>
                <a:cubicBezTo>
                  <a:pt x="5476444" y="122078"/>
                  <a:pt x="5692918" y="217633"/>
                  <a:pt x="5834743" y="174738"/>
                </a:cubicBezTo>
                <a:cubicBezTo>
                  <a:pt x="5976569" y="131843"/>
                  <a:pt x="5977366" y="196629"/>
                  <a:pt x="6049554" y="181172"/>
                </a:cubicBezTo>
                <a:cubicBezTo>
                  <a:pt x="6121742" y="165715"/>
                  <a:pt x="6504868" y="253855"/>
                  <a:pt x="6752046" y="202210"/>
                </a:cubicBezTo>
                <a:cubicBezTo>
                  <a:pt x="6999224" y="150565"/>
                  <a:pt x="6901949" y="230182"/>
                  <a:pt x="6966857" y="208643"/>
                </a:cubicBezTo>
                <a:cubicBezTo>
                  <a:pt x="7031765" y="187104"/>
                  <a:pt x="7362045" y="262057"/>
                  <a:pt x="7547429" y="226030"/>
                </a:cubicBezTo>
                <a:cubicBezTo>
                  <a:pt x="7732813" y="190003"/>
                  <a:pt x="8130277" y="341833"/>
                  <a:pt x="8371840" y="250719"/>
                </a:cubicBezTo>
                <a:cubicBezTo>
                  <a:pt x="8613404" y="159605"/>
                  <a:pt x="8911109" y="347303"/>
                  <a:pt x="9196251" y="275409"/>
                </a:cubicBezTo>
                <a:cubicBezTo>
                  <a:pt x="9481393" y="203514"/>
                  <a:pt x="9575196" y="342489"/>
                  <a:pt x="9898743" y="296447"/>
                </a:cubicBezTo>
                <a:cubicBezTo>
                  <a:pt x="10222290" y="250405"/>
                  <a:pt x="10222812" y="335891"/>
                  <a:pt x="10357394" y="310182"/>
                </a:cubicBezTo>
                <a:cubicBezTo>
                  <a:pt x="10491976" y="284474"/>
                  <a:pt x="10481421" y="318531"/>
                  <a:pt x="10572206" y="316616"/>
                </a:cubicBezTo>
                <a:cubicBezTo>
                  <a:pt x="10662991" y="314700"/>
                  <a:pt x="10814851" y="331825"/>
                  <a:pt x="11030857" y="330351"/>
                </a:cubicBezTo>
                <a:cubicBezTo>
                  <a:pt x="11246863" y="328878"/>
                  <a:pt x="11820228" y="389512"/>
                  <a:pt x="12192000" y="365125"/>
                </a:cubicBezTo>
                <a:cubicBezTo>
                  <a:pt x="11880743" y="393708"/>
                  <a:pt x="11551345" y="361323"/>
                  <a:pt x="11367589" y="365125"/>
                </a:cubicBezTo>
                <a:cubicBezTo>
                  <a:pt x="11183833" y="368927"/>
                  <a:pt x="10924846" y="301495"/>
                  <a:pt x="10543177" y="365125"/>
                </a:cubicBezTo>
                <a:cubicBezTo>
                  <a:pt x="10161508" y="428755"/>
                  <a:pt x="10327516" y="326005"/>
                  <a:pt x="10206446" y="365125"/>
                </a:cubicBezTo>
                <a:cubicBezTo>
                  <a:pt x="10085376" y="404245"/>
                  <a:pt x="9617184" y="352757"/>
                  <a:pt x="9382034" y="365125"/>
                </a:cubicBezTo>
                <a:cubicBezTo>
                  <a:pt x="9146884" y="377493"/>
                  <a:pt x="9171980" y="355772"/>
                  <a:pt x="9045303" y="365125"/>
                </a:cubicBezTo>
                <a:cubicBezTo>
                  <a:pt x="8918626" y="374478"/>
                  <a:pt x="8598577" y="299245"/>
                  <a:pt x="8342811" y="365125"/>
                </a:cubicBezTo>
                <a:cubicBezTo>
                  <a:pt x="8087045" y="431005"/>
                  <a:pt x="7881586" y="279395"/>
                  <a:pt x="7518400" y="365125"/>
                </a:cubicBezTo>
                <a:cubicBezTo>
                  <a:pt x="7155214" y="450855"/>
                  <a:pt x="7353091" y="342154"/>
                  <a:pt x="7303589" y="365125"/>
                </a:cubicBezTo>
                <a:cubicBezTo>
                  <a:pt x="7254087" y="388096"/>
                  <a:pt x="6774087" y="336442"/>
                  <a:pt x="6479177" y="365125"/>
                </a:cubicBezTo>
                <a:cubicBezTo>
                  <a:pt x="6184267" y="393808"/>
                  <a:pt x="6000812" y="282216"/>
                  <a:pt x="5654766" y="365125"/>
                </a:cubicBezTo>
                <a:cubicBezTo>
                  <a:pt x="5308720" y="448034"/>
                  <a:pt x="5511253" y="343358"/>
                  <a:pt x="5439954" y="365125"/>
                </a:cubicBezTo>
                <a:cubicBezTo>
                  <a:pt x="5368655" y="386892"/>
                  <a:pt x="5115441" y="358327"/>
                  <a:pt x="4859383" y="365125"/>
                </a:cubicBezTo>
                <a:cubicBezTo>
                  <a:pt x="4603325" y="371923"/>
                  <a:pt x="4600177" y="329231"/>
                  <a:pt x="4400731" y="365125"/>
                </a:cubicBezTo>
                <a:cubicBezTo>
                  <a:pt x="4201285" y="401019"/>
                  <a:pt x="4057372" y="311210"/>
                  <a:pt x="3942080" y="365125"/>
                </a:cubicBezTo>
                <a:cubicBezTo>
                  <a:pt x="3826788" y="419040"/>
                  <a:pt x="3655297" y="322477"/>
                  <a:pt x="3483429" y="365125"/>
                </a:cubicBezTo>
                <a:cubicBezTo>
                  <a:pt x="3311561" y="407773"/>
                  <a:pt x="3322619" y="351575"/>
                  <a:pt x="3268617" y="365125"/>
                </a:cubicBezTo>
                <a:cubicBezTo>
                  <a:pt x="3214615" y="378675"/>
                  <a:pt x="2734981" y="316992"/>
                  <a:pt x="2444206" y="365125"/>
                </a:cubicBezTo>
                <a:cubicBezTo>
                  <a:pt x="2153431" y="413258"/>
                  <a:pt x="1985977" y="273100"/>
                  <a:pt x="1619794" y="365125"/>
                </a:cubicBezTo>
                <a:cubicBezTo>
                  <a:pt x="1253611" y="457150"/>
                  <a:pt x="1483537" y="363828"/>
                  <a:pt x="1404983" y="365125"/>
                </a:cubicBezTo>
                <a:cubicBezTo>
                  <a:pt x="1326429" y="366422"/>
                  <a:pt x="1203386" y="348794"/>
                  <a:pt x="1068251" y="365125"/>
                </a:cubicBezTo>
                <a:cubicBezTo>
                  <a:pt x="933116" y="381456"/>
                  <a:pt x="435732" y="317929"/>
                  <a:pt x="0" y="365125"/>
                </a:cubicBezTo>
                <a:close/>
              </a:path>
              <a:path w="12192000" h="365125" stroke="0" extrusionOk="0">
                <a:moveTo>
                  <a:pt x="0" y="365125"/>
                </a:moveTo>
                <a:cubicBezTo>
                  <a:pt x="-18508" y="186970"/>
                  <a:pt x="29717" y="158350"/>
                  <a:pt x="0" y="0"/>
                </a:cubicBezTo>
                <a:cubicBezTo>
                  <a:pt x="70628" y="-3959"/>
                  <a:pt x="149246" y="21115"/>
                  <a:pt x="214811" y="6433"/>
                </a:cubicBezTo>
                <a:cubicBezTo>
                  <a:pt x="280376" y="-8249"/>
                  <a:pt x="732989" y="90073"/>
                  <a:pt x="1039223" y="31123"/>
                </a:cubicBezTo>
                <a:cubicBezTo>
                  <a:pt x="1345456" y="-27828"/>
                  <a:pt x="1332087" y="106979"/>
                  <a:pt x="1619794" y="48509"/>
                </a:cubicBezTo>
                <a:cubicBezTo>
                  <a:pt x="1907501" y="-9960"/>
                  <a:pt x="1842583" y="90139"/>
                  <a:pt x="1956526" y="58594"/>
                </a:cubicBezTo>
                <a:cubicBezTo>
                  <a:pt x="2070469" y="27049"/>
                  <a:pt x="2130440" y="85751"/>
                  <a:pt x="2293257" y="68678"/>
                </a:cubicBezTo>
                <a:cubicBezTo>
                  <a:pt x="2456074" y="51606"/>
                  <a:pt x="2681854" y="110465"/>
                  <a:pt x="2873829" y="86065"/>
                </a:cubicBezTo>
                <a:cubicBezTo>
                  <a:pt x="3065804" y="61665"/>
                  <a:pt x="3245348" y="129566"/>
                  <a:pt x="3454400" y="103452"/>
                </a:cubicBezTo>
                <a:cubicBezTo>
                  <a:pt x="3663452" y="77337"/>
                  <a:pt x="3624543" y="132538"/>
                  <a:pt x="3791131" y="113536"/>
                </a:cubicBezTo>
                <a:cubicBezTo>
                  <a:pt x="3957719" y="94535"/>
                  <a:pt x="3970311" y="144724"/>
                  <a:pt x="4127863" y="123621"/>
                </a:cubicBezTo>
                <a:cubicBezTo>
                  <a:pt x="4285415" y="102518"/>
                  <a:pt x="4589752" y="147756"/>
                  <a:pt x="4708434" y="141008"/>
                </a:cubicBezTo>
                <a:cubicBezTo>
                  <a:pt x="4827116" y="134260"/>
                  <a:pt x="5179707" y="230306"/>
                  <a:pt x="5410926" y="162046"/>
                </a:cubicBezTo>
                <a:cubicBezTo>
                  <a:pt x="5642145" y="93786"/>
                  <a:pt x="5531201" y="170922"/>
                  <a:pt x="5625737" y="168479"/>
                </a:cubicBezTo>
                <a:cubicBezTo>
                  <a:pt x="5720273" y="166036"/>
                  <a:pt x="6002318" y="200343"/>
                  <a:pt x="6206309" y="185866"/>
                </a:cubicBezTo>
                <a:cubicBezTo>
                  <a:pt x="6410300" y="171389"/>
                  <a:pt x="6548557" y="232587"/>
                  <a:pt x="6786880" y="203253"/>
                </a:cubicBezTo>
                <a:cubicBezTo>
                  <a:pt x="7025203" y="173919"/>
                  <a:pt x="7170044" y="223401"/>
                  <a:pt x="7367451" y="220640"/>
                </a:cubicBezTo>
                <a:cubicBezTo>
                  <a:pt x="7564858" y="217879"/>
                  <a:pt x="7868462" y="257933"/>
                  <a:pt x="8069943" y="241678"/>
                </a:cubicBezTo>
                <a:cubicBezTo>
                  <a:pt x="8271424" y="225423"/>
                  <a:pt x="8575810" y="326866"/>
                  <a:pt x="8772434" y="262716"/>
                </a:cubicBezTo>
                <a:cubicBezTo>
                  <a:pt x="8969058" y="198566"/>
                  <a:pt x="9302207" y="355863"/>
                  <a:pt x="9474926" y="283754"/>
                </a:cubicBezTo>
                <a:cubicBezTo>
                  <a:pt x="9647645" y="211645"/>
                  <a:pt x="9622192" y="305040"/>
                  <a:pt x="9689737" y="290187"/>
                </a:cubicBezTo>
                <a:cubicBezTo>
                  <a:pt x="9757282" y="275335"/>
                  <a:pt x="9950401" y="332698"/>
                  <a:pt x="10026469" y="300272"/>
                </a:cubicBezTo>
                <a:cubicBezTo>
                  <a:pt x="10102537" y="267846"/>
                  <a:pt x="10581877" y="355120"/>
                  <a:pt x="10728960" y="321310"/>
                </a:cubicBezTo>
                <a:cubicBezTo>
                  <a:pt x="10876043" y="287500"/>
                  <a:pt x="11048027" y="339891"/>
                  <a:pt x="11187611" y="335046"/>
                </a:cubicBezTo>
                <a:cubicBezTo>
                  <a:pt x="11327195" y="330200"/>
                  <a:pt x="11398023" y="372102"/>
                  <a:pt x="11524343" y="345130"/>
                </a:cubicBezTo>
                <a:cubicBezTo>
                  <a:pt x="11650663" y="318158"/>
                  <a:pt x="11953146" y="386733"/>
                  <a:pt x="12192000" y="365125"/>
                </a:cubicBezTo>
                <a:cubicBezTo>
                  <a:pt x="12065535" y="412189"/>
                  <a:pt x="11765061" y="316523"/>
                  <a:pt x="11611429" y="365125"/>
                </a:cubicBezTo>
                <a:cubicBezTo>
                  <a:pt x="11457797" y="413727"/>
                  <a:pt x="11188963" y="346631"/>
                  <a:pt x="11030857" y="365125"/>
                </a:cubicBezTo>
                <a:cubicBezTo>
                  <a:pt x="10872751" y="383619"/>
                  <a:pt x="10780567" y="333824"/>
                  <a:pt x="10694126" y="365125"/>
                </a:cubicBezTo>
                <a:cubicBezTo>
                  <a:pt x="10607685" y="396426"/>
                  <a:pt x="10214126" y="335069"/>
                  <a:pt x="9991634" y="365125"/>
                </a:cubicBezTo>
                <a:cubicBezTo>
                  <a:pt x="9769142" y="395181"/>
                  <a:pt x="9765855" y="330711"/>
                  <a:pt x="9654903" y="365125"/>
                </a:cubicBezTo>
                <a:cubicBezTo>
                  <a:pt x="9543951" y="399539"/>
                  <a:pt x="9258456" y="334523"/>
                  <a:pt x="8952411" y="365125"/>
                </a:cubicBezTo>
                <a:cubicBezTo>
                  <a:pt x="8646366" y="395727"/>
                  <a:pt x="8782473" y="355909"/>
                  <a:pt x="8737600" y="365125"/>
                </a:cubicBezTo>
                <a:cubicBezTo>
                  <a:pt x="8692727" y="374341"/>
                  <a:pt x="8309741" y="312950"/>
                  <a:pt x="8035109" y="365125"/>
                </a:cubicBezTo>
                <a:cubicBezTo>
                  <a:pt x="7760477" y="417300"/>
                  <a:pt x="7837211" y="330677"/>
                  <a:pt x="7698377" y="365125"/>
                </a:cubicBezTo>
                <a:cubicBezTo>
                  <a:pt x="7559543" y="399573"/>
                  <a:pt x="7567466" y="350703"/>
                  <a:pt x="7483566" y="365125"/>
                </a:cubicBezTo>
                <a:cubicBezTo>
                  <a:pt x="7399666" y="379547"/>
                  <a:pt x="7245806" y="332490"/>
                  <a:pt x="7146834" y="365125"/>
                </a:cubicBezTo>
                <a:cubicBezTo>
                  <a:pt x="7047862" y="397760"/>
                  <a:pt x="6623018" y="293022"/>
                  <a:pt x="6444343" y="365125"/>
                </a:cubicBezTo>
                <a:cubicBezTo>
                  <a:pt x="6265668" y="437228"/>
                  <a:pt x="6238627" y="352770"/>
                  <a:pt x="6107611" y="365125"/>
                </a:cubicBezTo>
                <a:cubicBezTo>
                  <a:pt x="5976595" y="377480"/>
                  <a:pt x="5997911" y="350597"/>
                  <a:pt x="5892800" y="365125"/>
                </a:cubicBezTo>
                <a:cubicBezTo>
                  <a:pt x="5787689" y="379653"/>
                  <a:pt x="5638746" y="364858"/>
                  <a:pt x="5556069" y="365125"/>
                </a:cubicBezTo>
                <a:cubicBezTo>
                  <a:pt x="5473392" y="365392"/>
                  <a:pt x="5200526" y="330408"/>
                  <a:pt x="5097417" y="365125"/>
                </a:cubicBezTo>
                <a:cubicBezTo>
                  <a:pt x="4994308" y="399842"/>
                  <a:pt x="4728397" y="318922"/>
                  <a:pt x="4516846" y="365125"/>
                </a:cubicBezTo>
                <a:cubicBezTo>
                  <a:pt x="4305295" y="411328"/>
                  <a:pt x="4255437" y="354388"/>
                  <a:pt x="4180114" y="365125"/>
                </a:cubicBezTo>
                <a:cubicBezTo>
                  <a:pt x="4104791" y="375862"/>
                  <a:pt x="3593823" y="339301"/>
                  <a:pt x="3355703" y="365125"/>
                </a:cubicBezTo>
                <a:cubicBezTo>
                  <a:pt x="3117583" y="390949"/>
                  <a:pt x="3046577" y="317569"/>
                  <a:pt x="2775131" y="365125"/>
                </a:cubicBezTo>
                <a:cubicBezTo>
                  <a:pt x="2503685" y="412681"/>
                  <a:pt x="2191550" y="296470"/>
                  <a:pt x="1950720" y="365125"/>
                </a:cubicBezTo>
                <a:cubicBezTo>
                  <a:pt x="1709890" y="433780"/>
                  <a:pt x="1418433" y="360961"/>
                  <a:pt x="1248229" y="365125"/>
                </a:cubicBezTo>
                <a:cubicBezTo>
                  <a:pt x="1078025" y="369289"/>
                  <a:pt x="931758" y="311315"/>
                  <a:pt x="789577" y="365125"/>
                </a:cubicBezTo>
                <a:cubicBezTo>
                  <a:pt x="647396" y="418935"/>
                  <a:pt x="229989" y="334955"/>
                  <a:pt x="0" y="365125"/>
                </a:cubicBezTo>
                <a:close/>
              </a:path>
            </a:pathLst>
          </a:custGeom>
          <a:solidFill>
            <a:srgbClr val="304674"/>
          </a:solidFill>
          <a:ln>
            <a:solidFill>
              <a:srgbClr val="304674"/>
            </a:solidFill>
            <a:extLst>
              <a:ext uri="{C807C97D-BFC1-408E-A445-0C87EB9F89A2}">
                <ask:lineSketchStyleProps xmlns:ask="http://schemas.microsoft.com/office/drawing/2018/sketchyshapes" sd="1219033472">
                  <a:prstGeom prst="rtTriangl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67742242-C718-FCD9-2B66-6870EE09494E}"/>
              </a:ext>
            </a:extLst>
          </p:cNvPr>
          <p:cNvSpPr>
            <a:spLocks noGrp="1"/>
          </p:cNvSpPr>
          <p:nvPr>
            <p:ph type="dt" sz="half" idx="10"/>
          </p:nvPr>
        </p:nvSpPr>
        <p:spPr/>
        <p:txBody>
          <a:bodyPr/>
          <a:lstStyle/>
          <a:p>
            <a:fld id="{02542669-2834-4AD8-BA1E-DB834B2716F3}" type="datetime1">
              <a:rPr lang="en-US" smtClean="0"/>
              <a:t>3/8/2025</a:t>
            </a:fld>
            <a:endParaRPr lang="en-US"/>
          </a:p>
        </p:txBody>
      </p:sp>
      <p:sp>
        <p:nvSpPr>
          <p:cNvPr id="5" name="Footer Placeholder 4">
            <a:extLst>
              <a:ext uri="{FF2B5EF4-FFF2-40B4-BE49-F238E27FC236}">
                <a16:creationId xmlns:a16="http://schemas.microsoft.com/office/drawing/2014/main" id="{B454A42E-9FBD-7564-8D9A-5723B1B61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CFC18-C574-1860-B88D-AA229F0B756F}"/>
              </a:ext>
            </a:extLst>
          </p:cNvPr>
          <p:cNvSpPr>
            <a:spLocks noGrp="1"/>
          </p:cNvSpPr>
          <p:nvPr>
            <p:ph type="sldNum" sz="quarter" idx="12"/>
          </p:nvPr>
        </p:nvSpPr>
        <p:spPr>
          <a:xfrm>
            <a:off x="9326880" y="6356350"/>
            <a:ext cx="2743200" cy="365125"/>
          </a:xfrm>
        </p:spPr>
        <p:txBody>
          <a:bodyPr/>
          <a:lstStyle>
            <a:lvl1pPr>
              <a:defRPr sz="1400" b="1"/>
            </a:lvl1pPr>
          </a:lstStyle>
          <a:p>
            <a:fld id="{92C06FEA-3AA9-44CA-9610-CC9B78F0E293}" type="slidenum">
              <a:rPr lang="en-US" smtClean="0"/>
              <a:pPr/>
              <a:t>‹#›</a:t>
            </a:fld>
            <a:endParaRPr lang="en-US" dirty="0"/>
          </a:p>
        </p:txBody>
      </p:sp>
    </p:spTree>
    <p:extLst>
      <p:ext uri="{BB962C8B-B14F-4D97-AF65-F5344CB8AC3E}">
        <p14:creationId xmlns:p14="http://schemas.microsoft.com/office/powerpoint/2010/main" val="1126954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F792-EE96-4DF4-EC4B-0C2CC612C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164AAB-B438-8BF6-DDE1-E121CDD632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F0A245-B805-48EA-D98E-636D98844110}"/>
              </a:ext>
            </a:extLst>
          </p:cNvPr>
          <p:cNvSpPr>
            <a:spLocks noGrp="1"/>
          </p:cNvSpPr>
          <p:nvPr>
            <p:ph type="dt" sz="half" idx="10"/>
          </p:nvPr>
        </p:nvSpPr>
        <p:spPr/>
        <p:txBody>
          <a:bodyPr/>
          <a:lstStyle/>
          <a:p>
            <a:fld id="{0AE0DBE5-E92C-4998-8C0E-BDA5AFAF2285}" type="datetime1">
              <a:rPr lang="en-US" smtClean="0"/>
              <a:t>3/8/2025</a:t>
            </a:fld>
            <a:endParaRPr lang="en-US"/>
          </a:p>
        </p:txBody>
      </p:sp>
      <p:sp>
        <p:nvSpPr>
          <p:cNvPr id="5" name="Footer Placeholder 4">
            <a:extLst>
              <a:ext uri="{FF2B5EF4-FFF2-40B4-BE49-F238E27FC236}">
                <a16:creationId xmlns:a16="http://schemas.microsoft.com/office/drawing/2014/main" id="{7353E818-6D52-584D-98AC-5CFDEF8B39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9A99B-ECBF-E8D8-7941-201C5F252332}"/>
              </a:ext>
            </a:extLst>
          </p:cNvPr>
          <p:cNvSpPr>
            <a:spLocks noGrp="1"/>
          </p:cNvSpPr>
          <p:nvPr>
            <p:ph type="sldNum" sz="quarter" idx="12"/>
          </p:nvPr>
        </p:nvSpPr>
        <p:spPr/>
        <p:txBody>
          <a:bodyPr/>
          <a:lstStyle/>
          <a:p>
            <a:fld id="{92C06FEA-3AA9-44CA-9610-CC9B78F0E293}" type="slidenum">
              <a:rPr lang="en-US" smtClean="0"/>
              <a:t>‹#›</a:t>
            </a:fld>
            <a:endParaRPr lang="en-US"/>
          </a:p>
        </p:txBody>
      </p:sp>
    </p:spTree>
    <p:extLst>
      <p:ext uri="{BB962C8B-B14F-4D97-AF65-F5344CB8AC3E}">
        <p14:creationId xmlns:p14="http://schemas.microsoft.com/office/powerpoint/2010/main" val="91945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F51D9-72B8-1EFE-711E-E9D5450815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0FF53F-5099-BB6B-22E4-18F205127D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FDD946-949E-34C4-E896-2FE49A5281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4242D8-1A19-7A0F-F51F-818ADB95BA36}"/>
              </a:ext>
            </a:extLst>
          </p:cNvPr>
          <p:cNvSpPr>
            <a:spLocks noGrp="1"/>
          </p:cNvSpPr>
          <p:nvPr>
            <p:ph type="dt" sz="half" idx="10"/>
          </p:nvPr>
        </p:nvSpPr>
        <p:spPr/>
        <p:txBody>
          <a:bodyPr/>
          <a:lstStyle/>
          <a:p>
            <a:fld id="{AD6B895F-5843-429E-A555-7A869701F489}" type="datetime1">
              <a:rPr lang="en-US" smtClean="0"/>
              <a:t>3/8/2025</a:t>
            </a:fld>
            <a:endParaRPr lang="en-US"/>
          </a:p>
        </p:txBody>
      </p:sp>
      <p:sp>
        <p:nvSpPr>
          <p:cNvPr id="6" name="Footer Placeholder 5">
            <a:extLst>
              <a:ext uri="{FF2B5EF4-FFF2-40B4-BE49-F238E27FC236}">
                <a16:creationId xmlns:a16="http://schemas.microsoft.com/office/drawing/2014/main" id="{ED61B1FB-6DD9-DF7C-0755-581CDFFC4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A88594-B2F8-63C4-B188-58A4C8BE62CF}"/>
              </a:ext>
            </a:extLst>
          </p:cNvPr>
          <p:cNvSpPr>
            <a:spLocks noGrp="1"/>
          </p:cNvSpPr>
          <p:nvPr>
            <p:ph type="sldNum" sz="quarter" idx="12"/>
          </p:nvPr>
        </p:nvSpPr>
        <p:spPr/>
        <p:txBody>
          <a:bodyPr/>
          <a:lstStyle/>
          <a:p>
            <a:fld id="{92C06FEA-3AA9-44CA-9610-CC9B78F0E293}" type="slidenum">
              <a:rPr lang="en-US" smtClean="0"/>
              <a:t>‹#›</a:t>
            </a:fld>
            <a:endParaRPr lang="en-US"/>
          </a:p>
        </p:txBody>
      </p:sp>
    </p:spTree>
    <p:extLst>
      <p:ext uri="{BB962C8B-B14F-4D97-AF65-F5344CB8AC3E}">
        <p14:creationId xmlns:p14="http://schemas.microsoft.com/office/powerpoint/2010/main" val="82464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8396-CE8F-35DB-413B-6C8A8F8C6B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490A94-4425-E153-F578-3E799AF0C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BDC03E-1100-6717-2C38-DE5771F344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4404C7-D4BD-4063-2A26-8484DB29B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398E51-E5F2-00CE-DB05-158C366671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7B1BE1-91DA-ACD0-EA9D-737AB0737BB1}"/>
              </a:ext>
            </a:extLst>
          </p:cNvPr>
          <p:cNvSpPr>
            <a:spLocks noGrp="1"/>
          </p:cNvSpPr>
          <p:nvPr>
            <p:ph type="dt" sz="half" idx="10"/>
          </p:nvPr>
        </p:nvSpPr>
        <p:spPr/>
        <p:txBody>
          <a:bodyPr/>
          <a:lstStyle/>
          <a:p>
            <a:fld id="{CD209137-7657-4A45-87C6-F497DB7ABB19}" type="datetime1">
              <a:rPr lang="en-US" smtClean="0"/>
              <a:t>3/8/2025</a:t>
            </a:fld>
            <a:endParaRPr lang="en-US"/>
          </a:p>
        </p:txBody>
      </p:sp>
      <p:sp>
        <p:nvSpPr>
          <p:cNvPr id="8" name="Footer Placeholder 7">
            <a:extLst>
              <a:ext uri="{FF2B5EF4-FFF2-40B4-BE49-F238E27FC236}">
                <a16:creationId xmlns:a16="http://schemas.microsoft.com/office/drawing/2014/main" id="{F5313DA0-AA98-3533-8295-CCDD49BE37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F1D222-9001-A2EC-915E-BB55AD4219C4}"/>
              </a:ext>
            </a:extLst>
          </p:cNvPr>
          <p:cNvSpPr>
            <a:spLocks noGrp="1"/>
          </p:cNvSpPr>
          <p:nvPr>
            <p:ph type="sldNum" sz="quarter" idx="12"/>
          </p:nvPr>
        </p:nvSpPr>
        <p:spPr/>
        <p:txBody>
          <a:bodyPr/>
          <a:lstStyle/>
          <a:p>
            <a:fld id="{92C06FEA-3AA9-44CA-9610-CC9B78F0E293}" type="slidenum">
              <a:rPr lang="en-US" smtClean="0"/>
              <a:t>‹#›</a:t>
            </a:fld>
            <a:endParaRPr lang="en-US"/>
          </a:p>
        </p:txBody>
      </p:sp>
    </p:spTree>
    <p:extLst>
      <p:ext uri="{BB962C8B-B14F-4D97-AF65-F5344CB8AC3E}">
        <p14:creationId xmlns:p14="http://schemas.microsoft.com/office/powerpoint/2010/main" val="268899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BC1E1-EA12-CE9E-72A6-DC19D7C9F5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240A55-982A-56FB-59BF-DC9FD79561A5}"/>
              </a:ext>
            </a:extLst>
          </p:cNvPr>
          <p:cNvSpPr>
            <a:spLocks noGrp="1"/>
          </p:cNvSpPr>
          <p:nvPr>
            <p:ph type="dt" sz="half" idx="10"/>
          </p:nvPr>
        </p:nvSpPr>
        <p:spPr/>
        <p:txBody>
          <a:bodyPr/>
          <a:lstStyle/>
          <a:p>
            <a:fld id="{F5BE03D9-74EB-474E-96CD-3AA04EB627DD}" type="datetime1">
              <a:rPr lang="en-US" smtClean="0"/>
              <a:t>3/8/2025</a:t>
            </a:fld>
            <a:endParaRPr lang="en-US"/>
          </a:p>
        </p:txBody>
      </p:sp>
      <p:sp>
        <p:nvSpPr>
          <p:cNvPr id="4" name="Footer Placeholder 3">
            <a:extLst>
              <a:ext uri="{FF2B5EF4-FFF2-40B4-BE49-F238E27FC236}">
                <a16:creationId xmlns:a16="http://schemas.microsoft.com/office/drawing/2014/main" id="{43E91FFC-27F4-A23A-6056-B02C8BA9F5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BEBCE2-32F9-F112-6592-66915AFCA20B}"/>
              </a:ext>
            </a:extLst>
          </p:cNvPr>
          <p:cNvSpPr>
            <a:spLocks noGrp="1"/>
          </p:cNvSpPr>
          <p:nvPr>
            <p:ph type="sldNum" sz="quarter" idx="12"/>
          </p:nvPr>
        </p:nvSpPr>
        <p:spPr/>
        <p:txBody>
          <a:bodyPr/>
          <a:lstStyle/>
          <a:p>
            <a:fld id="{92C06FEA-3AA9-44CA-9610-CC9B78F0E293}" type="slidenum">
              <a:rPr lang="en-US" smtClean="0"/>
              <a:t>‹#›</a:t>
            </a:fld>
            <a:endParaRPr lang="en-US"/>
          </a:p>
        </p:txBody>
      </p:sp>
    </p:spTree>
    <p:extLst>
      <p:ext uri="{BB962C8B-B14F-4D97-AF65-F5344CB8AC3E}">
        <p14:creationId xmlns:p14="http://schemas.microsoft.com/office/powerpoint/2010/main" val="407301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554879-BCF4-93F7-5981-2F830DA01EBE}"/>
              </a:ext>
            </a:extLst>
          </p:cNvPr>
          <p:cNvSpPr>
            <a:spLocks noGrp="1"/>
          </p:cNvSpPr>
          <p:nvPr>
            <p:ph type="dt" sz="half" idx="10"/>
          </p:nvPr>
        </p:nvSpPr>
        <p:spPr/>
        <p:txBody>
          <a:bodyPr/>
          <a:lstStyle/>
          <a:p>
            <a:fld id="{1F39F36A-4A8B-46B9-8BA4-F6FC2DB7E42A}" type="datetime1">
              <a:rPr lang="en-US" smtClean="0"/>
              <a:t>3/8/2025</a:t>
            </a:fld>
            <a:endParaRPr lang="en-US"/>
          </a:p>
        </p:txBody>
      </p:sp>
      <p:sp>
        <p:nvSpPr>
          <p:cNvPr id="3" name="Footer Placeholder 2">
            <a:extLst>
              <a:ext uri="{FF2B5EF4-FFF2-40B4-BE49-F238E27FC236}">
                <a16:creationId xmlns:a16="http://schemas.microsoft.com/office/drawing/2014/main" id="{17278979-BBDC-4670-770B-533D1555ED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4930FF-04AA-D7E1-A56A-4FB5B467EB37}"/>
              </a:ext>
            </a:extLst>
          </p:cNvPr>
          <p:cNvSpPr>
            <a:spLocks noGrp="1"/>
          </p:cNvSpPr>
          <p:nvPr>
            <p:ph type="sldNum" sz="quarter" idx="12"/>
          </p:nvPr>
        </p:nvSpPr>
        <p:spPr/>
        <p:txBody>
          <a:bodyPr/>
          <a:lstStyle/>
          <a:p>
            <a:fld id="{92C06FEA-3AA9-44CA-9610-CC9B78F0E293}" type="slidenum">
              <a:rPr lang="en-US" smtClean="0"/>
              <a:t>‹#›</a:t>
            </a:fld>
            <a:endParaRPr lang="en-US"/>
          </a:p>
        </p:txBody>
      </p:sp>
    </p:spTree>
    <p:extLst>
      <p:ext uri="{BB962C8B-B14F-4D97-AF65-F5344CB8AC3E}">
        <p14:creationId xmlns:p14="http://schemas.microsoft.com/office/powerpoint/2010/main" val="405904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3F1C-10F9-8DC4-9D40-1D04D01093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02BB51-E022-B09B-44FD-BF2765D2C2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38CB6E-9D72-5CEC-588F-CC5C96D079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E7D7CC-7674-1177-646A-648DC57C197F}"/>
              </a:ext>
            </a:extLst>
          </p:cNvPr>
          <p:cNvSpPr>
            <a:spLocks noGrp="1"/>
          </p:cNvSpPr>
          <p:nvPr>
            <p:ph type="dt" sz="half" idx="10"/>
          </p:nvPr>
        </p:nvSpPr>
        <p:spPr/>
        <p:txBody>
          <a:bodyPr/>
          <a:lstStyle/>
          <a:p>
            <a:fld id="{4B7B864D-91CE-480D-89E3-68043B2F032D}" type="datetime1">
              <a:rPr lang="en-US" smtClean="0"/>
              <a:t>3/8/2025</a:t>
            </a:fld>
            <a:endParaRPr lang="en-US"/>
          </a:p>
        </p:txBody>
      </p:sp>
      <p:sp>
        <p:nvSpPr>
          <p:cNvPr id="6" name="Footer Placeholder 5">
            <a:extLst>
              <a:ext uri="{FF2B5EF4-FFF2-40B4-BE49-F238E27FC236}">
                <a16:creationId xmlns:a16="http://schemas.microsoft.com/office/drawing/2014/main" id="{87C67D20-13C4-2142-5EBE-43747BD7B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0881E-E76D-B765-1F74-36E75EB1DBC6}"/>
              </a:ext>
            </a:extLst>
          </p:cNvPr>
          <p:cNvSpPr>
            <a:spLocks noGrp="1"/>
          </p:cNvSpPr>
          <p:nvPr>
            <p:ph type="sldNum" sz="quarter" idx="12"/>
          </p:nvPr>
        </p:nvSpPr>
        <p:spPr/>
        <p:txBody>
          <a:bodyPr/>
          <a:lstStyle/>
          <a:p>
            <a:fld id="{92C06FEA-3AA9-44CA-9610-CC9B78F0E293}" type="slidenum">
              <a:rPr lang="en-US" smtClean="0"/>
              <a:t>‹#›</a:t>
            </a:fld>
            <a:endParaRPr lang="en-US"/>
          </a:p>
        </p:txBody>
      </p:sp>
    </p:spTree>
    <p:extLst>
      <p:ext uri="{BB962C8B-B14F-4D97-AF65-F5344CB8AC3E}">
        <p14:creationId xmlns:p14="http://schemas.microsoft.com/office/powerpoint/2010/main" val="163210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7A64-59A5-7577-317A-14AE16B011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2D7ADE-78A6-9CDB-5EE3-BC7CB6B4D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E9DBC0-ACC4-2ECB-D09E-CCA948BE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AFFC7C-DFFB-470C-FADB-2663B8BD3459}"/>
              </a:ext>
            </a:extLst>
          </p:cNvPr>
          <p:cNvSpPr>
            <a:spLocks noGrp="1"/>
          </p:cNvSpPr>
          <p:nvPr>
            <p:ph type="dt" sz="half" idx="10"/>
          </p:nvPr>
        </p:nvSpPr>
        <p:spPr/>
        <p:txBody>
          <a:bodyPr/>
          <a:lstStyle/>
          <a:p>
            <a:fld id="{558FF5DE-30C4-4690-96AD-C03521997289}" type="datetime1">
              <a:rPr lang="en-US" smtClean="0"/>
              <a:t>3/8/2025</a:t>
            </a:fld>
            <a:endParaRPr lang="en-US"/>
          </a:p>
        </p:txBody>
      </p:sp>
      <p:sp>
        <p:nvSpPr>
          <p:cNvPr id="6" name="Footer Placeholder 5">
            <a:extLst>
              <a:ext uri="{FF2B5EF4-FFF2-40B4-BE49-F238E27FC236}">
                <a16:creationId xmlns:a16="http://schemas.microsoft.com/office/drawing/2014/main" id="{71786C46-A6EF-985E-5F30-CDB6721B4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A141F1-501E-F325-211A-7B535411626A}"/>
              </a:ext>
            </a:extLst>
          </p:cNvPr>
          <p:cNvSpPr>
            <a:spLocks noGrp="1"/>
          </p:cNvSpPr>
          <p:nvPr>
            <p:ph type="sldNum" sz="quarter" idx="12"/>
          </p:nvPr>
        </p:nvSpPr>
        <p:spPr/>
        <p:txBody>
          <a:bodyPr/>
          <a:lstStyle/>
          <a:p>
            <a:fld id="{92C06FEA-3AA9-44CA-9610-CC9B78F0E293}" type="slidenum">
              <a:rPr lang="en-US" smtClean="0"/>
              <a:t>‹#›</a:t>
            </a:fld>
            <a:endParaRPr lang="en-US"/>
          </a:p>
        </p:txBody>
      </p:sp>
    </p:spTree>
    <p:extLst>
      <p:ext uri="{BB962C8B-B14F-4D97-AF65-F5344CB8AC3E}">
        <p14:creationId xmlns:p14="http://schemas.microsoft.com/office/powerpoint/2010/main" val="63141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6F12A4-EEE2-47C7-050B-0BB7369F9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EA646C-DA47-C4B9-8A49-C528813A9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04CB2-E1D0-3533-9F38-CC527D4343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04A1B4-A499-4BE3-930C-891E13889E77}" type="datetime1">
              <a:rPr lang="en-US" smtClean="0"/>
              <a:t>3/8/2025</a:t>
            </a:fld>
            <a:endParaRPr lang="en-US"/>
          </a:p>
        </p:txBody>
      </p:sp>
      <p:sp>
        <p:nvSpPr>
          <p:cNvPr id="5" name="Footer Placeholder 4">
            <a:extLst>
              <a:ext uri="{FF2B5EF4-FFF2-40B4-BE49-F238E27FC236}">
                <a16:creationId xmlns:a16="http://schemas.microsoft.com/office/drawing/2014/main" id="{C16416F3-9B1A-E107-B686-2D91DE0DFA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58A533F-1FC7-D993-1DCA-689852F266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C06FEA-3AA9-44CA-9610-CC9B78F0E293}" type="slidenum">
              <a:rPr lang="en-US" smtClean="0"/>
              <a:t>‹#›</a:t>
            </a:fld>
            <a:endParaRPr lang="en-US"/>
          </a:p>
        </p:txBody>
      </p:sp>
    </p:spTree>
    <p:extLst>
      <p:ext uri="{BB962C8B-B14F-4D97-AF65-F5344CB8AC3E}">
        <p14:creationId xmlns:p14="http://schemas.microsoft.com/office/powerpoint/2010/main" val="4273166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file/d/1Wj_pjzS-6KpFmZ377S38AJD2Ct5i4hHU/view?usp=drive_link" TargetMode="External"/><Relationship Id="rId2" Type="http://schemas.openxmlformats.org/officeDocument/2006/relationships/hyperlink" Target="https://drive.google.com/file/d/1FHfus9wi6Ypu1RR8EOnx42z_C2y4QlFx/view?usp=drive_lin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4;p1">
            <a:extLst>
              <a:ext uri="{FF2B5EF4-FFF2-40B4-BE49-F238E27FC236}">
                <a16:creationId xmlns:a16="http://schemas.microsoft.com/office/drawing/2014/main" id="{BEE8BBAA-A127-6D70-B082-709CE8FB0AEC}"/>
              </a:ext>
            </a:extLst>
          </p:cNvPr>
          <p:cNvPicPr preferRelativeResize="0">
            <a:picLocks noGrp="1" noRot="1" noMove="1" noResize="1" noEditPoints="1" noAdjustHandles="1" noChangeArrowheads="1" noChangeShapeType="1" noCrop="1"/>
          </p:cNvPicPr>
          <p:nvPr/>
        </p:nvPicPr>
        <p:blipFill rotWithShape="1">
          <a:blip r:embed="rId2">
            <a:alphaModFix/>
          </a:blip>
          <a:srcRect/>
          <a:stretch/>
        </p:blipFill>
        <p:spPr>
          <a:xfrm>
            <a:off x="5638623" y="459431"/>
            <a:ext cx="914753" cy="738663"/>
          </a:xfrm>
          <a:prstGeom prst="rect">
            <a:avLst/>
          </a:prstGeom>
          <a:noFill/>
          <a:ln>
            <a:noFill/>
          </a:ln>
        </p:spPr>
      </p:pic>
      <p:sp>
        <p:nvSpPr>
          <p:cNvPr id="3" name="TextBox 2">
            <a:extLst>
              <a:ext uri="{FF2B5EF4-FFF2-40B4-BE49-F238E27FC236}">
                <a16:creationId xmlns:a16="http://schemas.microsoft.com/office/drawing/2014/main" id="{D9500CDC-2ED4-8545-85A5-86A7564FE299}"/>
              </a:ext>
            </a:extLst>
          </p:cNvPr>
          <p:cNvSpPr txBox="1">
            <a:spLocks noGrp="1" noRot="1" noMove="1" noResize="1" noEditPoints="1" noAdjustHandles="1" noChangeArrowheads="1" noChangeShapeType="1"/>
          </p:cNvSpPr>
          <p:nvPr/>
        </p:nvSpPr>
        <p:spPr>
          <a:xfrm>
            <a:off x="2856184" y="1324307"/>
            <a:ext cx="6479629" cy="646331"/>
          </a:xfrm>
          <a:prstGeom prst="rect">
            <a:avLst/>
          </a:prstGeom>
          <a:noFill/>
        </p:spPr>
        <p:txBody>
          <a:bodyPr wrap="square" rtlCol="0">
            <a:spAutoFit/>
          </a:bodyPr>
          <a:lstStyle/>
          <a:p>
            <a:pPr algn="ctr"/>
            <a:r>
              <a:rPr lang="en-US" b="1" dirty="0"/>
              <a:t>TRƯỜNG ĐẠI HỌC CÔNG NGHỆ THÔNG TIN – ĐHQGTPHCM</a:t>
            </a:r>
          </a:p>
          <a:p>
            <a:pPr algn="ctr"/>
            <a:r>
              <a:rPr lang="en-US" b="1" dirty="0"/>
              <a:t>KHOA </a:t>
            </a:r>
            <a:r>
              <a:rPr lang="en-US" b="1" dirty="0" err="1"/>
              <a:t>KHOA</a:t>
            </a:r>
            <a:r>
              <a:rPr lang="en-US" b="1" dirty="0"/>
              <a:t> HỌC &amp; KỸ THUẬT THÔNG TIN</a:t>
            </a:r>
          </a:p>
        </p:txBody>
      </p:sp>
      <p:sp>
        <p:nvSpPr>
          <p:cNvPr id="5" name="TextBox 4">
            <a:extLst>
              <a:ext uri="{FF2B5EF4-FFF2-40B4-BE49-F238E27FC236}">
                <a16:creationId xmlns:a16="http://schemas.microsoft.com/office/drawing/2014/main" id="{28739AD6-9685-A586-268C-5576D6C3B4F9}"/>
              </a:ext>
            </a:extLst>
          </p:cNvPr>
          <p:cNvSpPr txBox="1">
            <a:spLocks noGrp="1" noRot="1" noMove="1" noResize="1" noEditPoints="1" noAdjustHandles="1" noChangeArrowheads="1" noChangeShapeType="1"/>
          </p:cNvSpPr>
          <p:nvPr/>
        </p:nvSpPr>
        <p:spPr>
          <a:xfrm>
            <a:off x="1663259" y="2534913"/>
            <a:ext cx="8865478" cy="1938992"/>
          </a:xfrm>
          <a:prstGeom prst="rect">
            <a:avLst/>
          </a:prstGeom>
          <a:noFill/>
        </p:spPr>
        <p:txBody>
          <a:bodyPr wrap="square">
            <a:spAutoFit/>
          </a:bodyPr>
          <a:lstStyle/>
          <a:p>
            <a:pPr algn="ctr"/>
            <a:r>
              <a:rPr lang="en-US" sz="4000" b="1">
                <a:solidFill>
                  <a:srgbClr val="304674"/>
                </a:solidFill>
              </a:rPr>
              <a:t>PHÂN TÍCH VÀ DỰ ĐOÁN KHÁCH HÀNG RỜI BỎ DỊCH VỤ NGÂN HÀNG THEO THỜI GIAN THỰC</a:t>
            </a:r>
            <a:endParaRPr lang="en-US" sz="4000" b="1" dirty="0">
              <a:solidFill>
                <a:srgbClr val="304674"/>
              </a:solidFill>
            </a:endParaRPr>
          </a:p>
        </p:txBody>
      </p:sp>
      <p:sp>
        <p:nvSpPr>
          <p:cNvPr id="7" name="TextBox 6">
            <a:extLst>
              <a:ext uri="{FF2B5EF4-FFF2-40B4-BE49-F238E27FC236}">
                <a16:creationId xmlns:a16="http://schemas.microsoft.com/office/drawing/2014/main" id="{3BB7F787-3524-B194-E4CC-747147715E7E}"/>
              </a:ext>
            </a:extLst>
          </p:cNvPr>
          <p:cNvSpPr txBox="1">
            <a:spLocks noGrp="1" noRot="1" noMove="1" noResize="1" noEditPoints="1" noAdjustHandles="1" noChangeArrowheads="1" noChangeShapeType="1"/>
          </p:cNvSpPr>
          <p:nvPr/>
        </p:nvSpPr>
        <p:spPr>
          <a:xfrm>
            <a:off x="7546429" y="4668849"/>
            <a:ext cx="4330262" cy="1200329"/>
          </a:xfrm>
          <a:prstGeom prst="rect">
            <a:avLst/>
          </a:prstGeom>
          <a:noFill/>
        </p:spPr>
        <p:txBody>
          <a:bodyPr wrap="square">
            <a:spAutoFit/>
          </a:bodyPr>
          <a:lstStyle/>
          <a:p>
            <a:r>
              <a:rPr lang="en-US" b="1" dirty="0" err="1"/>
              <a:t>Nhóm</a:t>
            </a:r>
            <a:r>
              <a:rPr lang="en-US" b="1" dirty="0"/>
              <a:t> </a:t>
            </a:r>
            <a:r>
              <a:rPr lang="en-US" b="1" dirty="0" err="1"/>
              <a:t>thực</a:t>
            </a:r>
            <a:r>
              <a:rPr lang="en-US" b="1" dirty="0"/>
              <a:t> </a:t>
            </a:r>
            <a:r>
              <a:rPr lang="en-US" b="1" dirty="0" err="1"/>
              <a:t>hiện</a:t>
            </a:r>
            <a:r>
              <a:rPr lang="en-US" b="1" dirty="0"/>
              <a:t> :</a:t>
            </a:r>
          </a:p>
          <a:p>
            <a:r>
              <a:rPr lang="en-US" dirty="0"/>
              <a:t>		1. Phan Tấn </a:t>
            </a:r>
            <a:r>
              <a:rPr lang="en-US" dirty="0" err="1"/>
              <a:t>Cảnh</a:t>
            </a:r>
            <a:endParaRPr lang="en-US" dirty="0"/>
          </a:p>
          <a:p>
            <a:r>
              <a:rPr lang="en-US" dirty="0"/>
              <a:t>		2. Nguyễn Tấn Đạt</a:t>
            </a:r>
          </a:p>
          <a:p>
            <a:r>
              <a:rPr lang="en-US" dirty="0"/>
              <a:t>		3. </a:t>
            </a:r>
            <a:r>
              <a:rPr lang="en-US" dirty="0" err="1"/>
              <a:t>Huỳnh</a:t>
            </a:r>
            <a:r>
              <a:rPr lang="en-US" dirty="0"/>
              <a:t> Trung </a:t>
            </a:r>
            <a:r>
              <a:rPr lang="en-US" dirty="0" err="1"/>
              <a:t>Hiếu</a:t>
            </a:r>
            <a:endParaRPr lang="en-US" dirty="0"/>
          </a:p>
        </p:txBody>
      </p:sp>
    </p:spTree>
    <p:extLst>
      <p:ext uri="{BB962C8B-B14F-4D97-AF65-F5344CB8AC3E}">
        <p14:creationId xmlns:p14="http://schemas.microsoft.com/office/powerpoint/2010/main" val="3677856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7FDAA-6DF6-6CF9-B7AC-056B465482D2}"/>
              </a:ext>
            </a:extLst>
          </p:cNvPr>
          <p:cNvSpPr txBox="1">
            <a:spLocks/>
          </p:cNvSpPr>
          <p:nvPr/>
        </p:nvSpPr>
        <p:spPr>
          <a:xfrm>
            <a:off x="91438" y="91440"/>
            <a:ext cx="7647968" cy="584775"/>
          </a:xfrm>
          <a:prstGeom prst="rect">
            <a:avLst/>
          </a:prstGeom>
          <a:noFill/>
        </p:spPr>
        <p:txBody>
          <a:bodyPr wrap="square" rtlCol="0">
            <a:spAutoFit/>
          </a:bodyPr>
          <a:lstStyle/>
          <a:p>
            <a:r>
              <a:rPr lang="en-US" sz="3200" b="1">
                <a:solidFill>
                  <a:srgbClr val="304674"/>
                </a:solidFill>
              </a:rPr>
              <a:t>3. THỰC NGHIỆM VÀ ĐÁNH GIÁ KẾT QUẢ  </a:t>
            </a:r>
            <a:endParaRPr lang="en-US" sz="3200" b="1" dirty="0">
              <a:solidFill>
                <a:srgbClr val="304674"/>
              </a:solidFill>
            </a:endParaRPr>
          </a:p>
        </p:txBody>
      </p:sp>
      <p:sp>
        <p:nvSpPr>
          <p:cNvPr id="3" name="Slide Number Placeholder 2">
            <a:extLst>
              <a:ext uri="{FF2B5EF4-FFF2-40B4-BE49-F238E27FC236}">
                <a16:creationId xmlns:a16="http://schemas.microsoft.com/office/drawing/2014/main" id="{9AEE7FEE-59D9-7EE3-5E63-E4D9B29B28B0}"/>
              </a:ext>
            </a:extLst>
          </p:cNvPr>
          <p:cNvSpPr>
            <a:spLocks noGrp="1"/>
          </p:cNvSpPr>
          <p:nvPr>
            <p:ph type="sldNum" sz="quarter" idx="12"/>
          </p:nvPr>
        </p:nvSpPr>
        <p:spPr/>
        <p:txBody>
          <a:bodyPr/>
          <a:lstStyle/>
          <a:p>
            <a:r>
              <a:rPr lang="en-US" dirty="0"/>
              <a:t>5</a:t>
            </a:r>
          </a:p>
        </p:txBody>
      </p:sp>
      <p:pic>
        <p:nvPicPr>
          <p:cNvPr id="4" name="Picture 3" descr="A screenshot of a computer&#10;&#10;AI-generated content may be incorrect.">
            <a:extLst>
              <a:ext uri="{FF2B5EF4-FFF2-40B4-BE49-F238E27FC236}">
                <a16:creationId xmlns:a16="http://schemas.microsoft.com/office/drawing/2014/main" id="{A93E3627-C418-0AFE-579B-F7E8463470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590"/>
          <a:stretch/>
        </p:blipFill>
        <p:spPr bwMode="auto">
          <a:xfrm>
            <a:off x="1963566" y="1233811"/>
            <a:ext cx="8264867" cy="4390377"/>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836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3F01E-A75E-29D2-7B96-5A971BDB7E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36C536-0991-6F24-D973-54F343D6041E}"/>
              </a:ext>
            </a:extLst>
          </p:cNvPr>
          <p:cNvSpPr txBox="1">
            <a:spLocks noGrp="1" noRot="1" noMove="1" noResize="1" noEditPoints="1" noAdjustHandles="1" noChangeArrowheads="1" noChangeShapeType="1"/>
          </p:cNvSpPr>
          <p:nvPr/>
        </p:nvSpPr>
        <p:spPr>
          <a:xfrm>
            <a:off x="91438" y="91440"/>
            <a:ext cx="5479045" cy="584775"/>
          </a:xfrm>
          <a:prstGeom prst="rect">
            <a:avLst/>
          </a:prstGeom>
          <a:noFill/>
        </p:spPr>
        <p:txBody>
          <a:bodyPr wrap="square" rtlCol="0">
            <a:spAutoFit/>
          </a:bodyPr>
          <a:lstStyle/>
          <a:p>
            <a:r>
              <a:rPr lang="en-US" sz="3200" b="1" dirty="0">
                <a:solidFill>
                  <a:srgbClr val="304674"/>
                </a:solidFill>
              </a:rPr>
              <a:t>4</a:t>
            </a:r>
            <a:r>
              <a:rPr lang="en-US" sz="3200" b="1">
                <a:solidFill>
                  <a:srgbClr val="304674"/>
                </a:solidFill>
              </a:rPr>
              <a:t>. </a:t>
            </a:r>
            <a:r>
              <a:rPr lang="en-US" sz="3200" b="1" dirty="0">
                <a:solidFill>
                  <a:srgbClr val="304674"/>
                </a:solidFill>
              </a:rPr>
              <a:t>KẾT LUẬN </a:t>
            </a:r>
          </a:p>
        </p:txBody>
      </p:sp>
      <p:sp>
        <p:nvSpPr>
          <p:cNvPr id="3" name="TextBox 2">
            <a:extLst>
              <a:ext uri="{FF2B5EF4-FFF2-40B4-BE49-F238E27FC236}">
                <a16:creationId xmlns:a16="http://schemas.microsoft.com/office/drawing/2014/main" id="{60E6A832-B07B-8212-D67D-B6C525624399}"/>
              </a:ext>
            </a:extLst>
          </p:cNvPr>
          <p:cNvSpPr txBox="1"/>
          <p:nvPr/>
        </p:nvSpPr>
        <p:spPr>
          <a:xfrm>
            <a:off x="449344" y="676215"/>
            <a:ext cx="11293311" cy="55756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a:latin typeface="Aptos (Body)"/>
              </a:rPr>
              <a:t>Hệ thống</a:t>
            </a:r>
            <a:r>
              <a:rPr lang="en-US" sz="2400">
                <a:latin typeface="Aptos (Body)"/>
              </a:rPr>
              <a:t>: Phân tích churn theo thời gian thực bằng </a:t>
            </a:r>
            <a:r>
              <a:rPr lang="en-US" sz="2400" b="1">
                <a:latin typeface="Aptos (Body)"/>
              </a:rPr>
              <a:t>Apache Spark &amp; Kafka</a:t>
            </a:r>
            <a:r>
              <a:rPr lang="en-US" sz="2400">
                <a:latin typeface="Aptos (Body)"/>
              </a:rPr>
              <a:t>, trực quan hóa với </a:t>
            </a:r>
            <a:r>
              <a:rPr lang="en-US" sz="2400" b="1">
                <a:latin typeface="Aptos (Body)"/>
              </a:rPr>
              <a:t>Streamlit &amp; Plotly</a:t>
            </a:r>
            <a:r>
              <a:rPr lang="en-US" sz="2400">
                <a:latin typeface="Aptos (Body)"/>
              </a:rPr>
              <a:t>.</a:t>
            </a:r>
          </a:p>
          <a:p>
            <a:pPr marL="342900" indent="-342900" algn="just">
              <a:lnSpc>
                <a:spcPct val="150000"/>
              </a:lnSpc>
              <a:buFont typeface="Arial" panose="020B0604020202020204" pitchFamily="34" charset="0"/>
              <a:buChar char="•"/>
            </a:pPr>
            <a:r>
              <a:rPr lang="vi-VN" sz="2400" b="1">
                <a:latin typeface="Aptos (Body)"/>
              </a:rPr>
              <a:t>Triển khai:</a:t>
            </a:r>
            <a:r>
              <a:rPr lang="en-US" sz="2400" b="1">
                <a:latin typeface="Aptos (Body)"/>
              </a:rPr>
              <a:t> </a:t>
            </a:r>
            <a:r>
              <a:rPr lang="vi-VN" sz="2400" b="1">
                <a:latin typeface="Aptos (Body)"/>
              </a:rPr>
              <a:t>Kafka: </a:t>
            </a:r>
            <a:r>
              <a:rPr lang="vi-VN" sz="2400">
                <a:latin typeface="Aptos (Body)"/>
              </a:rPr>
              <a:t>Streaming dữ liệu.</a:t>
            </a:r>
            <a:r>
              <a:rPr lang="en-US" sz="2400">
                <a:latin typeface="Aptos (Body)"/>
              </a:rPr>
              <a:t> </a:t>
            </a:r>
            <a:r>
              <a:rPr lang="vi-VN" sz="2400" b="1">
                <a:latin typeface="Aptos (Body)"/>
              </a:rPr>
              <a:t>Spark</a:t>
            </a:r>
            <a:r>
              <a:rPr lang="vi-VN" sz="2400">
                <a:latin typeface="Aptos (Body)"/>
              </a:rPr>
              <a:t>: Xử lý dữ liệu, thử nghiệm</a:t>
            </a:r>
            <a:r>
              <a:rPr lang="en-US" sz="2400">
                <a:latin typeface="Aptos (Body)"/>
              </a:rPr>
              <a:t> trên các model</a:t>
            </a:r>
            <a:r>
              <a:rPr lang="vi-VN" sz="2400">
                <a:latin typeface="Aptos (Body)"/>
              </a:rPr>
              <a:t> </a:t>
            </a:r>
            <a:r>
              <a:rPr lang="vi-VN" sz="2400" b="1">
                <a:latin typeface="Aptos (Body)"/>
              </a:rPr>
              <a:t>Logistic Regression, KNN, SVM, Random Forest, GCN</a:t>
            </a:r>
            <a:r>
              <a:rPr lang="vi-VN" sz="2400">
                <a:latin typeface="Aptos (Body)"/>
              </a:rPr>
              <a:t>.</a:t>
            </a:r>
            <a:r>
              <a:rPr lang="en-US" sz="2400">
                <a:latin typeface="Aptos (Body)"/>
              </a:rPr>
              <a:t> </a:t>
            </a:r>
          </a:p>
          <a:p>
            <a:pPr marL="342900" indent="-342900" algn="just">
              <a:lnSpc>
                <a:spcPct val="150000"/>
              </a:lnSpc>
              <a:buFont typeface="Arial" panose="020B0604020202020204" pitchFamily="34" charset="0"/>
              <a:buChar char="•"/>
            </a:pPr>
            <a:r>
              <a:rPr lang="vi-VN" sz="2400" b="1">
                <a:latin typeface="Aptos (Body)"/>
              </a:rPr>
              <a:t>Lựa chọn mô hình</a:t>
            </a:r>
            <a:r>
              <a:rPr lang="en-US" sz="2400" b="1">
                <a:latin typeface="Aptos (Body)"/>
              </a:rPr>
              <a:t>: </a:t>
            </a:r>
            <a:r>
              <a:rPr lang="vi-VN" sz="2400" b="1">
                <a:latin typeface="Aptos (Body)"/>
              </a:rPr>
              <a:t>SVM (91.69%) </a:t>
            </a:r>
            <a:r>
              <a:rPr lang="vi-VN" sz="2400">
                <a:latin typeface="Aptos (Body)"/>
              </a:rPr>
              <a:t>tích hợp để dự đoán churn</a:t>
            </a:r>
            <a:r>
              <a:rPr lang="vi-VN" sz="2400" b="1">
                <a:latin typeface="Aptos (Body)"/>
              </a:rPr>
              <a:t>, RF_SparkML (85.56%) </a:t>
            </a:r>
            <a:r>
              <a:rPr lang="vi-VN" sz="2400">
                <a:latin typeface="Aptos (Body)"/>
              </a:rPr>
              <a:t>tối ưu cho dữ liệu lớn.</a:t>
            </a:r>
            <a:endParaRPr lang="en-US" sz="2400">
              <a:latin typeface="Aptos (Body)"/>
            </a:endParaRPr>
          </a:p>
          <a:p>
            <a:pPr marL="342900" indent="-342900" algn="just">
              <a:lnSpc>
                <a:spcPct val="150000"/>
              </a:lnSpc>
              <a:buFont typeface="Arial" panose="020B0604020202020204" pitchFamily="34" charset="0"/>
              <a:buChar char="•"/>
            </a:pPr>
            <a:r>
              <a:rPr lang="en-US" sz="2400" b="1">
                <a:latin typeface="Aptos (Body)"/>
              </a:rPr>
              <a:t>Hạn chế: </a:t>
            </a:r>
            <a:r>
              <a:rPr lang="vi-VN" sz="2400">
                <a:latin typeface="Aptos (Body)"/>
              </a:rPr>
              <a:t>Dữ liệu giả lập, chưa áp dụng trên dữ liệu thực tế từ ngân hàng.</a:t>
            </a:r>
            <a:r>
              <a:rPr lang="en-US" sz="2400">
                <a:latin typeface="Aptos (Body)"/>
              </a:rPr>
              <a:t> </a:t>
            </a:r>
            <a:r>
              <a:rPr lang="vi-VN" sz="2400">
                <a:latin typeface="Aptos (Body)"/>
              </a:rPr>
              <a:t>Chưa đánh giá độ trễ và khả năng mở rộng khi dữ liệu tăng đột biến.</a:t>
            </a:r>
            <a:endParaRPr lang="en-US" sz="2400" b="1">
              <a:latin typeface="Aptos (Body)"/>
            </a:endParaRPr>
          </a:p>
          <a:p>
            <a:pPr marL="342900" indent="-342900" algn="just">
              <a:lnSpc>
                <a:spcPct val="150000"/>
              </a:lnSpc>
              <a:buFont typeface="Arial" panose="020B0604020202020204" pitchFamily="34" charset="0"/>
              <a:buChar char="•"/>
            </a:pPr>
            <a:r>
              <a:rPr lang="vi-VN" sz="2400" b="1">
                <a:latin typeface="Aptos (Body)"/>
              </a:rPr>
              <a:t>Hướng phát triển</a:t>
            </a:r>
            <a:r>
              <a:rPr lang="en-US" sz="2400" b="1">
                <a:latin typeface="Aptos (Body)"/>
              </a:rPr>
              <a:t>: </a:t>
            </a:r>
            <a:r>
              <a:rPr lang="vi-VN" sz="2400">
                <a:latin typeface="Aptos (Body)"/>
              </a:rPr>
              <a:t>Mở rộng nguồn dữ liệu, tối ưu mô hình</a:t>
            </a:r>
            <a:r>
              <a:rPr lang="en-US" sz="2400">
                <a:latin typeface="Aptos (Body)"/>
              </a:rPr>
              <a:t>, </a:t>
            </a:r>
            <a:r>
              <a:rPr lang="vi-VN" sz="2400">
                <a:latin typeface="Aptos (Body)"/>
              </a:rPr>
              <a:t>bổ sung phân tích xu hướng </a:t>
            </a:r>
            <a:r>
              <a:rPr lang="en-US" sz="2400">
                <a:latin typeface="Aptos (Body)"/>
              </a:rPr>
              <a:t>rời bỏ</a:t>
            </a:r>
            <a:r>
              <a:rPr lang="vi-VN" sz="2400">
                <a:latin typeface="Aptos (Body)"/>
              </a:rPr>
              <a:t> và đề xuất giữ chân khách hàng</a:t>
            </a:r>
            <a:r>
              <a:rPr lang="en-US" sz="2400">
                <a:latin typeface="Aptos (Body)"/>
              </a:rPr>
              <a:t>.</a:t>
            </a:r>
            <a:endParaRPr lang="en-US" sz="2400" b="1" dirty="0">
              <a:solidFill>
                <a:srgbClr val="304674"/>
              </a:solidFill>
              <a:latin typeface="Aptos (Body)"/>
            </a:endParaRPr>
          </a:p>
        </p:txBody>
      </p:sp>
      <p:sp>
        <p:nvSpPr>
          <p:cNvPr id="4" name="Slide Number Placeholder 3">
            <a:extLst>
              <a:ext uri="{FF2B5EF4-FFF2-40B4-BE49-F238E27FC236}">
                <a16:creationId xmlns:a16="http://schemas.microsoft.com/office/drawing/2014/main" id="{B48E0EE0-E7FB-D9A9-A302-3E57350ED29F}"/>
              </a:ext>
            </a:extLst>
          </p:cNvPr>
          <p:cNvSpPr>
            <a:spLocks noGrp="1"/>
          </p:cNvSpPr>
          <p:nvPr>
            <p:ph type="sldNum" sz="quarter" idx="12"/>
          </p:nvPr>
        </p:nvSpPr>
        <p:spPr/>
        <p:txBody>
          <a:bodyPr/>
          <a:lstStyle/>
          <a:p>
            <a:r>
              <a:rPr lang="en-US" dirty="0"/>
              <a:t>7</a:t>
            </a:r>
          </a:p>
        </p:txBody>
      </p:sp>
    </p:spTree>
    <p:extLst>
      <p:ext uri="{BB962C8B-B14F-4D97-AF65-F5344CB8AC3E}">
        <p14:creationId xmlns:p14="http://schemas.microsoft.com/office/powerpoint/2010/main" val="3913478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A0465-C53A-23FB-6281-F9F21E5783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B8F547D-C532-770B-C32C-407E60921EBC}"/>
              </a:ext>
            </a:extLst>
          </p:cNvPr>
          <p:cNvSpPr txBox="1">
            <a:spLocks noGrp="1" noRot="1" noMove="1" noResize="1" noEditPoints="1" noAdjustHandles="1" noChangeArrowheads="1" noChangeShapeType="1"/>
          </p:cNvSpPr>
          <p:nvPr/>
        </p:nvSpPr>
        <p:spPr>
          <a:xfrm>
            <a:off x="91438" y="91440"/>
            <a:ext cx="5479045" cy="584775"/>
          </a:xfrm>
          <a:prstGeom prst="rect">
            <a:avLst/>
          </a:prstGeom>
          <a:noFill/>
        </p:spPr>
        <p:txBody>
          <a:bodyPr wrap="square" rtlCol="0">
            <a:spAutoFit/>
          </a:bodyPr>
          <a:lstStyle/>
          <a:p>
            <a:r>
              <a:rPr lang="en-US" sz="3200" b="1" dirty="0">
                <a:solidFill>
                  <a:srgbClr val="304674"/>
                </a:solidFill>
              </a:rPr>
              <a:t>THAM KHẢO </a:t>
            </a:r>
          </a:p>
        </p:txBody>
      </p:sp>
      <p:sp>
        <p:nvSpPr>
          <p:cNvPr id="6" name="Slide Number Placeholder 5">
            <a:extLst>
              <a:ext uri="{FF2B5EF4-FFF2-40B4-BE49-F238E27FC236}">
                <a16:creationId xmlns:a16="http://schemas.microsoft.com/office/drawing/2014/main" id="{8054AA61-6BF6-BD8D-231C-A637A923A264}"/>
              </a:ext>
            </a:extLst>
          </p:cNvPr>
          <p:cNvSpPr>
            <a:spLocks noGrp="1"/>
          </p:cNvSpPr>
          <p:nvPr>
            <p:ph type="sldNum" sz="quarter" idx="12"/>
          </p:nvPr>
        </p:nvSpPr>
        <p:spPr/>
        <p:txBody>
          <a:bodyPr/>
          <a:lstStyle/>
          <a:p>
            <a:r>
              <a:rPr lang="en-US" dirty="0"/>
              <a:t>8</a:t>
            </a:r>
          </a:p>
        </p:txBody>
      </p:sp>
      <p:sp>
        <p:nvSpPr>
          <p:cNvPr id="8" name="TextBox 7">
            <a:extLst>
              <a:ext uri="{FF2B5EF4-FFF2-40B4-BE49-F238E27FC236}">
                <a16:creationId xmlns:a16="http://schemas.microsoft.com/office/drawing/2014/main" id="{524E4572-B249-2A18-1577-06449ECCA57A}"/>
              </a:ext>
            </a:extLst>
          </p:cNvPr>
          <p:cNvSpPr txBox="1"/>
          <p:nvPr/>
        </p:nvSpPr>
        <p:spPr>
          <a:xfrm>
            <a:off x="-297100" y="676215"/>
            <a:ext cx="12367180" cy="5509200"/>
          </a:xfrm>
          <a:prstGeom prst="rect">
            <a:avLst/>
          </a:prstGeom>
          <a:noFill/>
        </p:spPr>
        <p:txBody>
          <a:bodyPr wrap="square">
            <a:spAutoFit/>
          </a:bodyPr>
          <a:lstStyle/>
          <a:p>
            <a:pPr marL="800100" marR="488950" algn="just"/>
            <a:r>
              <a:rPr lang="vi-VN" sz="1600">
                <a:effectLst/>
                <a:latin typeface="Aptos (Body)"/>
                <a:ea typeface="Times New Roman" panose="02020603050405020304" pitchFamily="18" charset="0"/>
              </a:rPr>
              <a:t>[1]	W. Verbeke, K. Dejaeger, D. Martens, J. Hur, and B. Baesens, “New insights into churn prediction in the telecommunication sector: A profit driven data mining approach,” </a:t>
            </a:r>
            <a:r>
              <a:rPr lang="vi-VN" sz="1600" i="1">
                <a:effectLst/>
                <a:latin typeface="Aptos (Body)"/>
                <a:ea typeface="Times New Roman" panose="02020603050405020304" pitchFamily="18" charset="0"/>
              </a:rPr>
              <a:t>Eur. J. Oper. Res.</a:t>
            </a:r>
            <a:r>
              <a:rPr lang="vi-VN" sz="1600">
                <a:effectLst/>
                <a:latin typeface="Aptos (Body)"/>
                <a:ea typeface="Times New Roman" panose="02020603050405020304" pitchFamily="18" charset="0"/>
              </a:rPr>
              <a:t>, vol. 218, no. 1, pp. 211–229, Apr. 2012, doi: 10.1016/j.ejor.2011.09.031.</a:t>
            </a:r>
            <a:endParaRPr lang="en-US" sz="1600">
              <a:effectLst/>
              <a:latin typeface="Aptos (Body)"/>
              <a:ea typeface="Times New Roman" panose="02020603050405020304" pitchFamily="18" charset="0"/>
            </a:endParaRPr>
          </a:p>
          <a:p>
            <a:pPr marL="800100" marR="488950" algn="just"/>
            <a:r>
              <a:rPr lang="vi-VN" sz="1600">
                <a:effectLst/>
                <a:latin typeface="Aptos (Body)"/>
                <a:ea typeface="Times New Roman" panose="02020603050405020304" pitchFamily="18" charset="0"/>
              </a:rPr>
              <a:t>[2]	“Bank Customer Churn Prediction.” Accessed: Feb. 27, 2025. [Online]. Available: https://www.kaggle.com/datasets/shubhammeshram579/bank-customer-churn-prediction</a:t>
            </a:r>
            <a:endParaRPr lang="en-US" sz="1600">
              <a:effectLst/>
              <a:latin typeface="Aptos (Body)"/>
              <a:ea typeface="Times New Roman" panose="02020603050405020304" pitchFamily="18" charset="0"/>
            </a:endParaRPr>
          </a:p>
          <a:p>
            <a:pPr marL="800100" marR="488950" algn="just"/>
            <a:r>
              <a:rPr lang="vi-VN" sz="1600">
                <a:effectLst/>
                <a:latin typeface="Aptos (Body)"/>
                <a:ea typeface="Times New Roman" panose="02020603050405020304" pitchFamily="18" charset="0"/>
              </a:rPr>
              <a:t>[3]	W. Verbeke, D. Martens, C. Mues, and B. Baesens, “Building comprehensible customer churn prediction models with advanced rule induction techniques,” </a:t>
            </a:r>
            <a:r>
              <a:rPr lang="vi-VN" sz="1600" i="1">
                <a:effectLst/>
                <a:latin typeface="Aptos (Body)"/>
                <a:ea typeface="Times New Roman" panose="02020603050405020304" pitchFamily="18" charset="0"/>
              </a:rPr>
              <a:t>Expert Syst. Appl.</a:t>
            </a:r>
            <a:r>
              <a:rPr lang="vi-VN" sz="1600">
                <a:effectLst/>
                <a:latin typeface="Aptos (Body)"/>
                <a:ea typeface="Times New Roman" panose="02020603050405020304" pitchFamily="18" charset="0"/>
              </a:rPr>
              <a:t>, vol. 38, no. 3, pp. 2354–2364, Mar. 2011, doi: 10.1016/j.eswa.2010.08.023.</a:t>
            </a:r>
            <a:endParaRPr lang="en-US" sz="1600">
              <a:effectLst/>
              <a:latin typeface="Aptos (Body)"/>
              <a:ea typeface="Times New Roman" panose="02020603050405020304" pitchFamily="18" charset="0"/>
            </a:endParaRPr>
          </a:p>
          <a:p>
            <a:pPr marL="800100" marR="488950" algn="just"/>
            <a:r>
              <a:rPr lang="vi-VN" sz="1600">
                <a:effectLst/>
                <a:latin typeface="Aptos (Body)"/>
                <a:ea typeface="Times New Roman" panose="02020603050405020304" pitchFamily="18" charset="0"/>
              </a:rPr>
              <a:t>[4]	S. A. Neslin, S. Gupta, W. Kamakura, J. Lu, and C. H. Mason, “Defection Detection: Measuring and Understanding the Predictive Accuracy of Customer Churn Models,” </a:t>
            </a:r>
            <a:r>
              <a:rPr lang="vi-VN" sz="1600" i="1">
                <a:effectLst/>
                <a:latin typeface="Aptos (Body)"/>
                <a:ea typeface="Times New Roman" panose="02020603050405020304" pitchFamily="18" charset="0"/>
              </a:rPr>
              <a:t>J. Mark. Res.</a:t>
            </a:r>
            <a:r>
              <a:rPr lang="vi-VN" sz="1600">
                <a:effectLst/>
                <a:latin typeface="Aptos (Body)"/>
                <a:ea typeface="Times New Roman" panose="02020603050405020304" pitchFamily="18" charset="0"/>
              </a:rPr>
              <a:t>, vol. 43, no. 2, pp. 204–211, May 2006, doi: 10.1509/jmkr.43.2.204.</a:t>
            </a:r>
            <a:endParaRPr lang="en-US" sz="1600">
              <a:effectLst/>
              <a:latin typeface="Aptos (Body)"/>
              <a:ea typeface="Times New Roman" panose="02020603050405020304" pitchFamily="18" charset="0"/>
            </a:endParaRPr>
          </a:p>
          <a:p>
            <a:pPr marL="800100" marR="488950" algn="just"/>
            <a:r>
              <a:rPr lang="vi-VN" sz="1600">
                <a:effectLst/>
                <a:latin typeface="Aptos (Body)"/>
                <a:ea typeface="Times New Roman" panose="02020603050405020304" pitchFamily="18" charset="0"/>
              </a:rPr>
              <a:t>[5]	Tan, Pang-Ning, M. Steinbach, M. Adeyeye Oshin, V. Kumar, and Vipin, </a:t>
            </a:r>
            <a:r>
              <a:rPr lang="vi-VN" sz="1600" i="1">
                <a:effectLst/>
                <a:latin typeface="Aptos (Body)"/>
                <a:ea typeface="Times New Roman" panose="02020603050405020304" pitchFamily="18" charset="0"/>
              </a:rPr>
              <a:t>Introduction to Data Mining</a:t>
            </a:r>
            <a:r>
              <a:rPr lang="vi-VN" sz="1600">
                <a:effectLst/>
                <a:latin typeface="Aptos (Body)"/>
                <a:ea typeface="Times New Roman" panose="02020603050405020304" pitchFamily="18" charset="0"/>
              </a:rPr>
              <a:t>. 2005.</a:t>
            </a:r>
            <a:endParaRPr lang="en-US" sz="1600">
              <a:effectLst/>
              <a:latin typeface="Aptos (Body)"/>
              <a:ea typeface="Times New Roman" panose="02020603050405020304" pitchFamily="18" charset="0"/>
            </a:endParaRPr>
          </a:p>
          <a:p>
            <a:pPr marL="800100" marR="488950" algn="just"/>
            <a:r>
              <a:rPr lang="vi-VN" sz="1600">
                <a:effectLst/>
                <a:latin typeface="Aptos (Body)"/>
                <a:ea typeface="Times New Roman" panose="02020603050405020304" pitchFamily="18" charset="0"/>
              </a:rPr>
              <a:t>[6]	U. Fayyad, “From Data Mining to Knowledge Discovery in Databases”.</a:t>
            </a:r>
            <a:endParaRPr lang="en-US" sz="1600">
              <a:effectLst/>
              <a:latin typeface="Aptos (Body)"/>
              <a:ea typeface="Times New Roman" panose="02020603050405020304" pitchFamily="18" charset="0"/>
            </a:endParaRPr>
          </a:p>
          <a:p>
            <a:pPr marL="800100" marR="488950" algn="just"/>
            <a:r>
              <a:rPr lang="vi-VN" sz="1600">
                <a:effectLst/>
                <a:latin typeface="Aptos (Body)"/>
                <a:ea typeface="Times New Roman" panose="02020603050405020304" pitchFamily="18" charset="0"/>
              </a:rPr>
              <a:t>[7]	A. Lemmens and C. Croux, “Bagging and Boosting Classification Trees to Predict Churn,” </a:t>
            </a:r>
            <a:r>
              <a:rPr lang="vi-VN" sz="1600" i="1">
                <a:effectLst/>
                <a:latin typeface="Aptos (Body)"/>
                <a:ea typeface="Times New Roman" panose="02020603050405020304" pitchFamily="18" charset="0"/>
              </a:rPr>
              <a:t>J. Mark. Res.</a:t>
            </a:r>
            <a:r>
              <a:rPr lang="vi-VN" sz="1600">
                <a:effectLst/>
                <a:latin typeface="Aptos (Body)"/>
                <a:ea typeface="Times New Roman" panose="02020603050405020304" pitchFamily="18" charset="0"/>
              </a:rPr>
              <a:t>, vol. 43, no. 2, pp. 276–286, May 2006, doi: 10.1509/jmkr.43.2.276.</a:t>
            </a:r>
            <a:endParaRPr lang="en-US" sz="1600">
              <a:effectLst/>
              <a:latin typeface="Aptos (Body)"/>
              <a:ea typeface="Times New Roman" panose="02020603050405020304" pitchFamily="18" charset="0"/>
            </a:endParaRPr>
          </a:p>
          <a:p>
            <a:pPr marL="800100" marR="488950" algn="just"/>
            <a:r>
              <a:rPr lang="vi-VN" sz="1600">
                <a:effectLst/>
                <a:latin typeface="Aptos (Body)"/>
                <a:ea typeface="Times New Roman" panose="02020603050405020304" pitchFamily="18" charset="0"/>
              </a:rPr>
              <a:t>[8]	J. Burez and D. Van Den Poel, “Handling class imbalance in customer churn prediction,” </a:t>
            </a:r>
            <a:r>
              <a:rPr lang="vi-VN" sz="1600" i="1">
                <a:effectLst/>
                <a:latin typeface="Aptos (Body)"/>
                <a:ea typeface="Times New Roman" panose="02020603050405020304" pitchFamily="18" charset="0"/>
              </a:rPr>
              <a:t>Expert Syst. Appl.</a:t>
            </a:r>
            <a:r>
              <a:rPr lang="vi-VN" sz="1600">
                <a:effectLst/>
                <a:latin typeface="Aptos (Body)"/>
                <a:ea typeface="Times New Roman" panose="02020603050405020304" pitchFamily="18" charset="0"/>
              </a:rPr>
              <a:t>, vol. 36, no. 3, pp. 4626–4636, Apr. 2009, doi: 10.1016/j.eswa.2008.05.027.</a:t>
            </a:r>
            <a:endParaRPr lang="en-US" sz="1600">
              <a:effectLst/>
              <a:latin typeface="Aptos (Body)"/>
              <a:ea typeface="Times New Roman" panose="02020603050405020304" pitchFamily="18" charset="0"/>
            </a:endParaRPr>
          </a:p>
          <a:p>
            <a:pPr marL="800100" marR="488950" algn="just"/>
            <a:r>
              <a:rPr lang="vi-VN" sz="1600">
                <a:effectLst/>
                <a:latin typeface="Aptos (Body)"/>
                <a:ea typeface="Times New Roman" panose="02020603050405020304" pitchFamily="18" charset="0"/>
              </a:rPr>
              <a:t>[9]	W. Verbeke, K. Dejaeger, D. Martens, J. Hur, and B. Baesens, “New insights into churn prediction in the telecommunication sector: A profit driven data mining approach,” </a:t>
            </a:r>
            <a:r>
              <a:rPr lang="vi-VN" sz="1600" i="1">
                <a:effectLst/>
                <a:latin typeface="Aptos (Body)"/>
                <a:ea typeface="Times New Roman" panose="02020603050405020304" pitchFamily="18" charset="0"/>
              </a:rPr>
              <a:t>Eur. J. Oper. Res.</a:t>
            </a:r>
            <a:r>
              <a:rPr lang="vi-VN" sz="1600">
                <a:effectLst/>
                <a:latin typeface="Aptos (Body)"/>
                <a:ea typeface="Times New Roman" panose="02020603050405020304" pitchFamily="18" charset="0"/>
              </a:rPr>
              <a:t>, vol. 218, no. 1, pp. 211–229, Apr. 2012, doi: 10.1016/j.ejor.2011.09.031.</a:t>
            </a:r>
            <a:endParaRPr lang="en-US" sz="1600">
              <a:effectLst/>
              <a:latin typeface="Aptos (Body)"/>
              <a:ea typeface="Times New Roman" panose="02020603050405020304" pitchFamily="18" charset="0"/>
            </a:endParaRPr>
          </a:p>
          <a:p>
            <a:pPr marL="800100" marR="488950" algn="just"/>
            <a:r>
              <a:rPr lang="vi-VN" sz="1600">
                <a:effectLst/>
                <a:latin typeface="Aptos (Body)"/>
                <a:ea typeface="Times New Roman" panose="02020603050405020304" pitchFamily="18" charset="0"/>
              </a:rPr>
              <a:t>[10]	Y. Huang and T. Kechadi, “An effective hybrid learning system for telecommunication churn prediction,” </a:t>
            </a:r>
            <a:r>
              <a:rPr lang="vi-VN" sz="1600" i="1">
                <a:effectLst/>
                <a:latin typeface="Aptos (Body)"/>
                <a:ea typeface="Times New Roman" panose="02020603050405020304" pitchFamily="18" charset="0"/>
              </a:rPr>
              <a:t>Expert Syst. Appl.</a:t>
            </a:r>
            <a:r>
              <a:rPr lang="vi-VN" sz="1600">
                <a:effectLst/>
                <a:latin typeface="Aptos (Body)"/>
                <a:ea typeface="Times New Roman" panose="02020603050405020304" pitchFamily="18" charset="0"/>
              </a:rPr>
              <a:t>, vol. 40, no. 14, pp. 5635–5647, Oct. 2013, doi: 10.1016/j.eswa.2013.04.020.</a:t>
            </a:r>
            <a:endParaRPr lang="en-US" sz="1600">
              <a:effectLst/>
              <a:latin typeface="Aptos (Body)"/>
              <a:ea typeface="Times New Roman" panose="02020603050405020304" pitchFamily="18" charset="0"/>
            </a:endParaRPr>
          </a:p>
        </p:txBody>
      </p:sp>
    </p:spTree>
    <p:extLst>
      <p:ext uri="{BB962C8B-B14F-4D97-AF65-F5344CB8AC3E}">
        <p14:creationId xmlns:p14="http://schemas.microsoft.com/office/powerpoint/2010/main" val="3952478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F30916-5D31-C645-55D5-C3FABE865E11}"/>
              </a:ext>
            </a:extLst>
          </p:cNvPr>
          <p:cNvSpPr txBox="1"/>
          <p:nvPr/>
        </p:nvSpPr>
        <p:spPr>
          <a:xfrm>
            <a:off x="2911365" y="2761255"/>
            <a:ext cx="6369269" cy="830997"/>
          </a:xfrm>
          <a:prstGeom prst="rect">
            <a:avLst/>
          </a:prstGeom>
          <a:noFill/>
        </p:spPr>
        <p:txBody>
          <a:bodyPr wrap="square" rtlCol="0">
            <a:spAutoFit/>
          </a:bodyPr>
          <a:lstStyle/>
          <a:p>
            <a:pPr algn="ctr"/>
            <a:r>
              <a:rPr lang="en-US" sz="4800" b="1" dirty="0">
                <a:solidFill>
                  <a:srgbClr val="304674"/>
                </a:solidFill>
              </a:rPr>
              <a:t>CÂU HỎI &amp; PHẢN BIỆN</a:t>
            </a:r>
          </a:p>
        </p:txBody>
      </p:sp>
      <p:sp>
        <p:nvSpPr>
          <p:cNvPr id="3" name="Slide Number Placeholder 2">
            <a:extLst>
              <a:ext uri="{FF2B5EF4-FFF2-40B4-BE49-F238E27FC236}">
                <a16:creationId xmlns:a16="http://schemas.microsoft.com/office/drawing/2014/main" id="{44A441B7-ADF4-0D6D-C101-6B622F6DF723}"/>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99274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8A259-4928-A5AF-046E-25837E829B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1E60E61-B005-CE14-F67E-8C34C241440C}"/>
              </a:ext>
            </a:extLst>
          </p:cNvPr>
          <p:cNvSpPr txBox="1"/>
          <p:nvPr/>
        </p:nvSpPr>
        <p:spPr>
          <a:xfrm>
            <a:off x="2911365" y="2761255"/>
            <a:ext cx="6369269" cy="830997"/>
          </a:xfrm>
          <a:prstGeom prst="rect">
            <a:avLst/>
          </a:prstGeom>
          <a:noFill/>
        </p:spPr>
        <p:txBody>
          <a:bodyPr wrap="square" rtlCol="0">
            <a:spAutoFit/>
          </a:bodyPr>
          <a:lstStyle/>
          <a:p>
            <a:pPr algn="ctr"/>
            <a:r>
              <a:rPr lang="en-US" sz="4800" b="1" dirty="0">
                <a:solidFill>
                  <a:srgbClr val="304674"/>
                </a:solidFill>
              </a:rPr>
              <a:t>XIN CẢM ƠN</a:t>
            </a:r>
          </a:p>
        </p:txBody>
      </p:sp>
      <p:sp>
        <p:nvSpPr>
          <p:cNvPr id="3" name="Slide Number Placeholder 2">
            <a:extLst>
              <a:ext uri="{FF2B5EF4-FFF2-40B4-BE49-F238E27FC236}">
                <a16:creationId xmlns:a16="http://schemas.microsoft.com/office/drawing/2014/main" id="{18A295E4-31EC-5FF2-2A40-4B8CB64C10FD}"/>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89762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A9E99-363C-29DD-0D03-F2DF3C2367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AA04223-97B4-DF16-F500-C2088AF398B8}"/>
              </a:ext>
            </a:extLst>
          </p:cNvPr>
          <p:cNvSpPr txBox="1">
            <a:spLocks noGrp="1" noRot="1" noMove="1" noResize="1" noEditPoints="1" noAdjustHandles="1" noChangeArrowheads="1" noChangeShapeType="1"/>
          </p:cNvSpPr>
          <p:nvPr/>
        </p:nvSpPr>
        <p:spPr>
          <a:xfrm>
            <a:off x="91440" y="91440"/>
            <a:ext cx="2417379" cy="584775"/>
          </a:xfrm>
          <a:prstGeom prst="rect">
            <a:avLst/>
          </a:prstGeom>
          <a:noFill/>
        </p:spPr>
        <p:txBody>
          <a:bodyPr wrap="square" rtlCol="0">
            <a:spAutoFit/>
          </a:bodyPr>
          <a:lstStyle/>
          <a:p>
            <a:r>
              <a:rPr lang="en-US" sz="3200" b="1" dirty="0">
                <a:solidFill>
                  <a:srgbClr val="304674"/>
                </a:solidFill>
              </a:rPr>
              <a:t>NỘI DUNG</a:t>
            </a:r>
          </a:p>
        </p:txBody>
      </p:sp>
      <p:sp>
        <p:nvSpPr>
          <p:cNvPr id="9" name="TextBox 8">
            <a:extLst>
              <a:ext uri="{FF2B5EF4-FFF2-40B4-BE49-F238E27FC236}">
                <a16:creationId xmlns:a16="http://schemas.microsoft.com/office/drawing/2014/main" id="{6A821945-DB48-BB56-5542-87692CA6EAC3}"/>
              </a:ext>
            </a:extLst>
          </p:cNvPr>
          <p:cNvSpPr txBox="1"/>
          <p:nvPr/>
        </p:nvSpPr>
        <p:spPr>
          <a:xfrm>
            <a:off x="2079470" y="1151741"/>
            <a:ext cx="6121849" cy="3261855"/>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vi-VN" sz="2800" b="1" i="0" u="none" strike="noStrike" kern="0" cap="none" spc="0" normalizeH="0" baseline="0" noProof="0" dirty="0">
                <a:ln>
                  <a:noFill/>
                </a:ln>
                <a:solidFill>
                  <a:srgbClr val="184E77"/>
                </a:solidFill>
                <a:effectLst/>
                <a:uLnTx/>
                <a:uFillTx/>
                <a:latin typeface="Aptos" panose="020B0004020202020204" pitchFamily="34" charset="0"/>
              </a:rPr>
              <a:t>1. </a:t>
            </a:r>
            <a:r>
              <a:rPr kumimoji="0" lang="vi-VN" sz="2800" b="0" i="0" u="none" strike="noStrike" kern="0" cap="none" spc="0" normalizeH="0" baseline="0" noProof="0" dirty="0">
                <a:ln>
                  <a:noFill/>
                </a:ln>
                <a:solidFill>
                  <a:prstClr val="black"/>
                </a:solidFill>
                <a:effectLst/>
                <a:uLnTx/>
                <a:uFillTx/>
                <a:latin typeface="Aptos" panose="020B0004020202020204" pitchFamily="34" charset="0"/>
              </a:rPr>
              <a:t>Giới Thiệu</a:t>
            </a:r>
          </a:p>
          <a:p>
            <a:pPr marL="0" marR="0" lvl="0" indent="0" defTabSz="914400" eaLnBrk="1" fontAlgn="auto" latinLnBrk="0" hangingPunct="1">
              <a:lnSpc>
                <a:spcPct val="150000"/>
              </a:lnSpc>
              <a:spcBef>
                <a:spcPts val="0"/>
              </a:spcBef>
              <a:spcAft>
                <a:spcPts val="0"/>
              </a:spcAft>
              <a:buClrTx/>
              <a:buSzTx/>
              <a:buFontTx/>
              <a:buNone/>
              <a:tabLst/>
              <a:defRPr/>
            </a:pPr>
            <a:r>
              <a:rPr lang="en-US" sz="2800" b="1" kern="0">
                <a:solidFill>
                  <a:srgbClr val="184E77"/>
                </a:solidFill>
                <a:latin typeface="Aptos" panose="020B0004020202020204" pitchFamily="34" charset="0"/>
              </a:rPr>
              <a:t>2</a:t>
            </a:r>
            <a:r>
              <a:rPr kumimoji="0" lang="vi-VN" sz="2800" b="1" i="0" u="none" strike="noStrike" kern="0" cap="none" spc="0" normalizeH="0" baseline="0" noProof="0">
                <a:ln>
                  <a:noFill/>
                </a:ln>
                <a:solidFill>
                  <a:srgbClr val="184E77"/>
                </a:solidFill>
                <a:effectLst/>
                <a:uLnTx/>
                <a:uFillTx/>
                <a:latin typeface="Aptos" panose="020B0004020202020204" pitchFamily="34" charset="0"/>
              </a:rPr>
              <a:t>. </a:t>
            </a:r>
            <a:r>
              <a:rPr lang="en-US" sz="2800" kern="0">
                <a:solidFill>
                  <a:prstClr val="black"/>
                </a:solidFill>
                <a:latin typeface="Aptos" panose="020B0004020202020204" pitchFamily="34" charset="0"/>
              </a:rPr>
              <a:t>Thiết kế</a:t>
            </a:r>
            <a:r>
              <a:rPr kumimoji="0" lang="en-US" sz="2800" b="0" i="0" u="none" strike="noStrike" kern="0" cap="none" spc="0" normalizeH="0" baseline="0" noProof="0">
                <a:ln>
                  <a:noFill/>
                </a:ln>
                <a:solidFill>
                  <a:prstClr val="black"/>
                </a:solidFill>
                <a:effectLst/>
                <a:uLnTx/>
                <a:uFillTx/>
                <a:latin typeface="Aptos" panose="020B0004020202020204" pitchFamily="34" charset="0"/>
              </a:rPr>
              <a:t> k</a:t>
            </a:r>
            <a:r>
              <a:rPr kumimoji="0" lang="vi-VN" sz="2800" b="0" i="0" u="none" strike="noStrike" kern="0" cap="none" spc="0" normalizeH="0" baseline="0" noProof="0">
                <a:ln>
                  <a:noFill/>
                </a:ln>
                <a:solidFill>
                  <a:prstClr val="black"/>
                </a:solidFill>
                <a:effectLst/>
                <a:uLnTx/>
                <a:uFillTx/>
                <a:latin typeface="Aptos" panose="020B0004020202020204" pitchFamily="34" charset="0"/>
              </a:rPr>
              <a:t>iến trúc hệ thống</a:t>
            </a:r>
            <a:endParaRPr lang="en-US" sz="2800" kern="0">
              <a:solidFill>
                <a:prstClr val="black"/>
              </a:solidFill>
              <a:latin typeface="Aptos" panose="020B000402020202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lang="en-US" sz="2800" b="1" kern="0">
                <a:solidFill>
                  <a:srgbClr val="304674"/>
                </a:solidFill>
                <a:latin typeface="Aptos" panose="020B0004020202020204" pitchFamily="34" charset="0"/>
              </a:rPr>
              <a:t>3</a:t>
            </a:r>
            <a:r>
              <a:rPr kumimoji="0" lang="en-US" sz="2800" b="1" i="0" u="none" strike="noStrike" kern="0" cap="none" spc="0" normalizeH="0" baseline="0" noProof="0">
                <a:ln>
                  <a:noFill/>
                </a:ln>
                <a:solidFill>
                  <a:srgbClr val="304674"/>
                </a:solidFill>
                <a:effectLst/>
                <a:uLnTx/>
                <a:uFillTx/>
                <a:latin typeface="Aptos" panose="020B0004020202020204" pitchFamily="34" charset="0"/>
              </a:rPr>
              <a:t>. </a:t>
            </a:r>
            <a:r>
              <a:rPr lang="en-US" sz="2800" kern="0">
                <a:solidFill>
                  <a:prstClr val="black"/>
                </a:solidFill>
                <a:latin typeface="Aptos" panose="020B0004020202020204" pitchFamily="34" charset="0"/>
              </a:rPr>
              <a:t>Thực nghiệm và đ</a:t>
            </a:r>
            <a:r>
              <a:rPr kumimoji="0" lang="en-US" sz="2800" i="0" u="none" strike="noStrike" kern="0" cap="none" spc="0" normalizeH="0" baseline="0" noProof="0">
                <a:ln>
                  <a:noFill/>
                </a:ln>
                <a:solidFill>
                  <a:prstClr val="black"/>
                </a:solidFill>
                <a:effectLst/>
                <a:uLnTx/>
                <a:uFillTx/>
                <a:latin typeface="Aptos" panose="020B0004020202020204" pitchFamily="34" charset="0"/>
              </a:rPr>
              <a:t>ánh giá kết quả</a:t>
            </a:r>
            <a:endParaRPr kumimoji="0" lang="vi-VN" sz="2800" i="0" u="none" strike="noStrike" kern="0" cap="none" spc="0" normalizeH="0" baseline="0" noProof="0" dirty="0">
              <a:ln>
                <a:noFill/>
              </a:ln>
              <a:solidFill>
                <a:prstClr val="black"/>
              </a:solidFill>
              <a:effectLst/>
              <a:uLnTx/>
              <a:uFillTx/>
              <a:latin typeface="Aptos" panose="020B000402020202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lang="en-US" sz="2800" b="1" kern="0">
                <a:solidFill>
                  <a:srgbClr val="184E77"/>
                </a:solidFill>
                <a:latin typeface="Aptos" panose="020B0004020202020204" pitchFamily="34" charset="0"/>
              </a:rPr>
              <a:t>4</a:t>
            </a:r>
            <a:r>
              <a:rPr kumimoji="0" lang="vi-VN" sz="2800" b="1" i="0" u="none" strike="noStrike" kern="0" cap="none" spc="0" normalizeH="0" baseline="0" noProof="0">
                <a:ln>
                  <a:noFill/>
                </a:ln>
                <a:solidFill>
                  <a:srgbClr val="184E77"/>
                </a:solidFill>
                <a:effectLst/>
                <a:uLnTx/>
                <a:uFillTx/>
                <a:latin typeface="Aptos" panose="020B0004020202020204" pitchFamily="34" charset="0"/>
              </a:rPr>
              <a:t>. </a:t>
            </a:r>
            <a:r>
              <a:rPr lang="en-US" sz="2800" kern="0" dirty="0" err="1">
                <a:solidFill>
                  <a:prstClr val="black"/>
                </a:solidFill>
                <a:latin typeface="Aptos" panose="020B0004020202020204" pitchFamily="34" charset="0"/>
              </a:rPr>
              <a:t>Kết</a:t>
            </a:r>
            <a:r>
              <a:rPr lang="en-US" sz="2800" kern="0" dirty="0">
                <a:solidFill>
                  <a:prstClr val="black"/>
                </a:solidFill>
                <a:latin typeface="Aptos" panose="020B0004020202020204" pitchFamily="34" charset="0"/>
              </a:rPr>
              <a:t> </a:t>
            </a:r>
            <a:r>
              <a:rPr lang="en-US" sz="2800" kern="0" dirty="0" err="1">
                <a:solidFill>
                  <a:prstClr val="black"/>
                </a:solidFill>
                <a:latin typeface="Aptos" panose="020B0004020202020204" pitchFamily="34" charset="0"/>
              </a:rPr>
              <a:t>luận</a:t>
            </a:r>
            <a:endParaRPr lang="en-US" sz="2800" kern="0" dirty="0">
              <a:solidFill>
                <a:prstClr val="black"/>
              </a:solidFill>
              <a:latin typeface="Aptos" panose="020B0004020202020204" pitchFamily="34" charset="0"/>
            </a:endParaRPr>
          </a:p>
          <a:p>
            <a:pPr marL="0" marR="0" lvl="0" indent="0" defTabSz="914400" eaLnBrk="1" fontAlgn="auto" latinLnBrk="0" hangingPunct="1">
              <a:lnSpc>
                <a:spcPct val="150000"/>
              </a:lnSpc>
              <a:spcBef>
                <a:spcPts val="0"/>
              </a:spcBef>
              <a:spcAft>
                <a:spcPts val="0"/>
              </a:spcAft>
              <a:buClrTx/>
              <a:buSzTx/>
              <a:buFontTx/>
              <a:buNone/>
              <a:tabLst/>
              <a:defRPr/>
            </a:pPr>
            <a:r>
              <a:rPr lang="en-US" sz="2800" b="1" kern="0" dirty="0">
                <a:solidFill>
                  <a:srgbClr val="304674"/>
                </a:solidFill>
                <a:latin typeface="Aptos" panose="020B0004020202020204" pitchFamily="34" charset="0"/>
              </a:rPr>
              <a:t>5</a:t>
            </a:r>
            <a:r>
              <a:rPr lang="en-US" sz="2800" b="1" kern="0">
                <a:solidFill>
                  <a:srgbClr val="304674"/>
                </a:solidFill>
                <a:latin typeface="Aptos" panose="020B0004020202020204" pitchFamily="34" charset="0"/>
              </a:rPr>
              <a:t>. </a:t>
            </a:r>
            <a:r>
              <a:rPr lang="en-US" sz="2800" kern="0" dirty="0">
                <a:solidFill>
                  <a:prstClr val="black"/>
                </a:solidFill>
                <a:latin typeface="Aptos" panose="020B0004020202020204" pitchFamily="34" charset="0"/>
              </a:rPr>
              <a:t>Tham </a:t>
            </a:r>
            <a:r>
              <a:rPr lang="en-US" sz="2800" kern="0" dirty="0" err="1">
                <a:solidFill>
                  <a:prstClr val="black"/>
                </a:solidFill>
                <a:latin typeface="Aptos" panose="020B0004020202020204" pitchFamily="34" charset="0"/>
              </a:rPr>
              <a:t>khảo</a:t>
            </a:r>
            <a:endParaRPr kumimoji="0" lang="en-US" sz="2800" b="0" i="0" u="none" strike="noStrike" kern="0" cap="none" spc="0" normalizeH="0" baseline="0" noProof="0" dirty="0">
              <a:ln>
                <a:noFill/>
              </a:ln>
              <a:solidFill>
                <a:prstClr val="black"/>
              </a:solidFill>
              <a:effectLst/>
              <a:uLnTx/>
              <a:uFillTx/>
              <a:latin typeface="Aptos" panose="020B0004020202020204" pitchFamily="34" charset="0"/>
            </a:endParaRPr>
          </a:p>
        </p:txBody>
      </p:sp>
      <p:sp>
        <p:nvSpPr>
          <p:cNvPr id="10" name="Slide Number Placeholder 9">
            <a:extLst>
              <a:ext uri="{FF2B5EF4-FFF2-40B4-BE49-F238E27FC236}">
                <a16:creationId xmlns:a16="http://schemas.microsoft.com/office/drawing/2014/main" id="{15CCB59A-8E2F-99F4-70C4-74B468CC222A}"/>
              </a:ext>
            </a:extLst>
          </p:cNvPr>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175392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033F91-5E19-73AB-B530-8E6E16BE527F}"/>
              </a:ext>
            </a:extLst>
          </p:cNvPr>
          <p:cNvSpPr txBox="1">
            <a:spLocks noGrp="1" noRot="1" noMove="1" noResize="1" noEditPoints="1" noAdjustHandles="1" noChangeArrowheads="1" noChangeShapeType="1"/>
          </p:cNvSpPr>
          <p:nvPr/>
        </p:nvSpPr>
        <p:spPr>
          <a:xfrm>
            <a:off x="91439" y="91440"/>
            <a:ext cx="3198299" cy="584775"/>
          </a:xfrm>
          <a:prstGeom prst="rect">
            <a:avLst/>
          </a:prstGeom>
          <a:noFill/>
        </p:spPr>
        <p:txBody>
          <a:bodyPr wrap="square" rtlCol="0">
            <a:spAutoFit/>
          </a:bodyPr>
          <a:lstStyle/>
          <a:p>
            <a:r>
              <a:rPr lang="en-US" sz="3200" b="1" dirty="0">
                <a:solidFill>
                  <a:srgbClr val="304674"/>
                </a:solidFill>
              </a:rPr>
              <a:t>1. GIỚI THIỆU</a:t>
            </a:r>
          </a:p>
        </p:txBody>
      </p:sp>
      <p:sp>
        <p:nvSpPr>
          <p:cNvPr id="3" name="Right Brace 2">
            <a:extLst>
              <a:ext uri="{FF2B5EF4-FFF2-40B4-BE49-F238E27FC236}">
                <a16:creationId xmlns:a16="http://schemas.microsoft.com/office/drawing/2014/main" id="{2A26F878-88E6-D275-BC3C-2A19D3F971F4}"/>
              </a:ext>
            </a:extLst>
          </p:cNvPr>
          <p:cNvSpPr>
            <a:spLocks noGrp="1" noRot="1" noMove="1" noResize="1" noEditPoints="1" noAdjustHandles="1" noChangeArrowheads="1" noChangeShapeType="1"/>
          </p:cNvSpPr>
          <p:nvPr/>
        </p:nvSpPr>
        <p:spPr>
          <a:xfrm>
            <a:off x="5213131" y="1022131"/>
            <a:ext cx="704193" cy="4918841"/>
          </a:xfrm>
          <a:prstGeom prst="rightBrace">
            <a:avLst>
              <a:gd name="adj1" fmla="val 44854"/>
              <a:gd name="adj2" fmla="val 50000"/>
            </a:avLst>
          </a:prstGeom>
          <a:ln w="254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F76FFDD-DB7C-DE7B-EB46-C521367CBF75}"/>
              </a:ext>
            </a:extLst>
          </p:cNvPr>
          <p:cNvCxnSpPr>
            <a:cxnSpLocks noGrp="1" noRot="1" noMove="1" noResize="1" noEditPoints="1" noAdjustHandles="1" noChangeArrowheads="1" noChangeShapeType="1"/>
            <a:stCxn id="3" idx="1"/>
          </p:cNvCxnSpPr>
          <p:nvPr/>
        </p:nvCxnSpPr>
        <p:spPr>
          <a:xfrm flipV="1">
            <a:off x="5917324" y="3481550"/>
            <a:ext cx="915712" cy="2"/>
          </a:xfrm>
          <a:prstGeom prst="straightConnector1">
            <a:avLst/>
          </a:prstGeom>
          <a:ln w="254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202E599-DC93-933B-74CE-015BA6338053}"/>
              </a:ext>
            </a:extLst>
          </p:cNvPr>
          <p:cNvCxnSpPr>
            <a:cxnSpLocks noGrp="1" noRot="1" noMove="1" noResize="1" noEditPoints="1" noAdjustHandles="1" noChangeArrowheads="1" noChangeShapeType="1"/>
          </p:cNvCxnSpPr>
          <p:nvPr/>
        </p:nvCxnSpPr>
        <p:spPr>
          <a:xfrm>
            <a:off x="8031215" y="3481550"/>
            <a:ext cx="915713" cy="1"/>
          </a:xfrm>
          <a:prstGeom prst="straightConnector1">
            <a:avLst/>
          </a:prstGeom>
          <a:ln w="254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7CE609B4-A5E8-54FC-1EEE-9C87E39FF40E}"/>
              </a:ext>
            </a:extLst>
          </p:cNvPr>
          <p:cNvSpPr>
            <a:spLocks noGrp="1"/>
          </p:cNvSpPr>
          <p:nvPr>
            <p:ph type="sldNum" sz="quarter" idx="12"/>
          </p:nvPr>
        </p:nvSpPr>
        <p:spPr/>
        <p:txBody>
          <a:bodyPr/>
          <a:lstStyle/>
          <a:p>
            <a:r>
              <a:rPr lang="en-US" dirty="0"/>
              <a:t>2</a:t>
            </a:r>
          </a:p>
        </p:txBody>
      </p:sp>
      <p:pic>
        <p:nvPicPr>
          <p:cNvPr id="9" name="Picture 8">
            <a:extLst>
              <a:ext uri="{FF2B5EF4-FFF2-40B4-BE49-F238E27FC236}">
                <a16:creationId xmlns:a16="http://schemas.microsoft.com/office/drawing/2014/main" id="{039A4499-8047-BF53-4BE5-ECF94771C8CD}"/>
              </a:ext>
            </a:extLst>
          </p:cNvPr>
          <p:cNvPicPr>
            <a:picLocks noChangeAspect="1"/>
          </p:cNvPicPr>
          <p:nvPr/>
        </p:nvPicPr>
        <p:blipFill>
          <a:blip r:embed="rId3"/>
          <a:stretch>
            <a:fillRect/>
          </a:stretch>
        </p:blipFill>
        <p:spPr>
          <a:xfrm>
            <a:off x="459499" y="1022131"/>
            <a:ext cx="2286000" cy="2286000"/>
          </a:xfrm>
          <a:prstGeom prst="rect">
            <a:avLst/>
          </a:prstGeom>
        </p:spPr>
      </p:pic>
      <p:pic>
        <p:nvPicPr>
          <p:cNvPr id="12" name="Picture 11">
            <a:extLst>
              <a:ext uri="{FF2B5EF4-FFF2-40B4-BE49-F238E27FC236}">
                <a16:creationId xmlns:a16="http://schemas.microsoft.com/office/drawing/2014/main" id="{FBD76BF4-1852-CD32-E613-2F73F10E37B1}"/>
              </a:ext>
            </a:extLst>
          </p:cNvPr>
          <p:cNvPicPr>
            <a:picLocks noChangeAspect="1"/>
          </p:cNvPicPr>
          <p:nvPr/>
        </p:nvPicPr>
        <p:blipFill>
          <a:blip r:embed="rId4"/>
          <a:stretch>
            <a:fillRect/>
          </a:stretch>
        </p:blipFill>
        <p:spPr>
          <a:xfrm>
            <a:off x="2694402" y="1022131"/>
            <a:ext cx="2216085" cy="2286000"/>
          </a:xfrm>
          <a:prstGeom prst="rect">
            <a:avLst/>
          </a:prstGeom>
        </p:spPr>
      </p:pic>
      <p:pic>
        <p:nvPicPr>
          <p:cNvPr id="15" name="Picture 14">
            <a:extLst>
              <a:ext uri="{FF2B5EF4-FFF2-40B4-BE49-F238E27FC236}">
                <a16:creationId xmlns:a16="http://schemas.microsoft.com/office/drawing/2014/main" id="{0AD6B619-1ABB-01E0-5D68-E1BD2EF99A01}"/>
              </a:ext>
            </a:extLst>
          </p:cNvPr>
          <p:cNvPicPr>
            <a:picLocks noChangeAspect="1"/>
          </p:cNvPicPr>
          <p:nvPr/>
        </p:nvPicPr>
        <p:blipFill>
          <a:blip r:embed="rId5"/>
          <a:stretch>
            <a:fillRect/>
          </a:stretch>
        </p:blipFill>
        <p:spPr>
          <a:xfrm>
            <a:off x="1828985" y="3744525"/>
            <a:ext cx="2106891" cy="2286000"/>
          </a:xfrm>
          <a:prstGeom prst="rect">
            <a:avLst/>
          </a:prstGeom>
        </p:spPr>
      </p:pic>
      <p:pic>
        <p:nvPicPr>
          <p:cNvPr id="18" name="Picture 17">
            <a:extLst>
              <a:ext uri="{FF2B5EF4-FFF2-40B4-BE49-F238E27FC236}">
                <a16:creationId xmlns:a16="http://schemas.microsoft.com/office/drawing/2014/main" id="{852C7BCE-330A-B9CB-8BF7-EF469CBA4B36}"/>
              </a:ext>
            </a:extLst>
          </p:cNvPr>
          <p:cNvPicPr>
            <a:picLocks noChangeAspect="1"/>
          </p:cNvPicPr>
          <p:nvPr/>
        </p:nvPicPr>
        <p:blipFill>
          <a:blip r:embed="rId6"/>
          <a:stretch>
            <a:fillRect/>
          </a:stretch>
        </p:blipFill>
        <p:spPr>
          <a:xfrm>
            <a:off x="7194579" y="2094205"/>
            <a:ext cx="2103120" cy="2103120"/>
          </a:xfrm>
          <a:prstGeom prst="rect">
            <a:avLst/>
          </a:prstGeom>
        </p:spPr>
      </p:pic>
      <p:pic>
        <p:nvPicPr>
          <p:cNvPr id="20" name="Picture 19">
            <a:extLst>
              <a:ext uri="{FF2B5EF4-FFF2-40B4-BE49-F238E27FC236}">
                <a16:creationId xmlns:a16="http://schemas.microsoft.com/office/drawing/2014/main" id="{E168B6D4-4D9C-C60F-54E8-E145F179DF78}"/>
              </a:ext>
            </a:extLst>
          </p:cNvPr>
          <p:cNvPicPr>
            <a:picLocks noChangeAspect="1"/>
          </p:cNvPicPr>
          <p:nvPr/>
        </p:nvPicPr>
        <p:blipFill>
          <a:blip r:embed="rId7"/>
          <a:stretch>
            <a:fillRect/>
          </a:stretch>
        </p:blipFill>
        <p:spPr>
          <a:xfrm>
            <a:off x="9297699" y="2090433"/>
            <a:ext cx="2106892" cy="2106892"/>
          </a:xfrm>
          <a:prstGeom prst="rect">
            <a:avLst/>
          </a:prstGeom>
        </p:spPr>
      </p:pic>
      <p:sp>
        <p:nvSpPr>
          <p:cNvPr id="24" name="TextBox 23">
            <a:extLst>
              <a:ext uri="{FF2B5EF4-FFF2-40B4-BE49-F238E27FC236}">
                <a16:creationId xmlns:a16="http://schemas.microsoft.com/office/drawing/2014/main" id="{65E0C249-9000-DE51-C3BE-F099F3BC2969}"/>
              </a:ext>
            </a:extLst>
          </p:cNvPr>
          <p:cNvSpPr txBox="1"/>
          <p:nvPr/>
        </p:nvSpPr>
        <p:spPr>
          <a:xfrm>
            <a:off x="0" y="3308131"/>
            <a:ext cx="5741601" cy="369332"/>
          </a:xfrm>
          <a:prstGeom prst="rect">
            <a:avLst/>
          </a:prstGeom>
          <a:noFill/>
        </p:spPr>
        <p:txBody>
          <a:bodyPr wrap="square" rtlCol="0">
            <a:spAutoFit/>
          </a:bodyPr>
          <a:lstStyle>
            <a:defPPr>
              <a:defRPr lang="en-US"/>
            </a:defPPr>
            <a:lvl1pPr>
              <a:defRPr>
                <a:latin typeface="Aptos" panose="020B0004020202020204" pitchFamily="34" charset="0"/>
              </a:defRPr>
            </a:lvl1pPr>
          </a:lstStyle>
          <a:p>
            <a:r>
              <a:rPr lang="en-US"/>
              <a:t>B</a:t>
            </a:r>
            <a:r>
              <a:rPr lang="vi-VN"/>
              <a:t>ài toán dự đoán khách hàng có nguy cơ rời bỏ dịch vụ </a:t>
            </a:r>
            <a:endParaRPr lang="en-US"/>
          </a:p>
        </p:txBody>
      </p:sp>
      <p:sp>
        <p:nvSpPr>
          <p:cNvPr id="25" name="TextBox 24">
            <a:extLst>
              <a:ext uri="{FF2B5EF4-FFF2-40B4-BE49-F238E27FC236}">
                <a16:creationId xmlns:a16="http://schemas.microsoft.com/office/drawing/2014/main" id="{FCF49FC7-5710-A365-DB0F-3BB47B6D6892}"/>
              </a:ext>
            </a:extLst>
          </p:cNvPr>
          <p:cNvSpPr txBox="1"/>
          <p:nvPr/>
        </p:nvSpPr>
        <p:spPr>
          <a:xfrm>
            <a:off x="1370609" y="6066677"/>
            <a:ext cx="5462427" cy="369332"/>
          </a:xfrm>
          <a:prstGeom prst="rect">
            <a:avLst/>
          </a:prstGeom>
          <a:noFill/>
        </p:spPr>
        <p:txBody>
          <a:bodyPr wrap="square" rtlCol="0">
            <a:spAutoFit/>
          </a:bodyPr>
          <a:lstStyle/>
          <a:p>
            <a:r>
              <a:rPr lang="en-US">
                <a:latin typeface="Aptos" panose="020B0004020202020204" pitchFamily="34" charset="0"/>
              </a:rPr>
              <a:t>Sự phát triển công nghệ Big Data</a:t>
            </a:r>
          </a:p>
        </p:txBody>
      </p:sp>
      <p:sp>
        <p:nvSpPr>
          <p:cNvPr id="26" name="TextBox 25">
            <a:extLst>
              <a:ext uri="{FF2B5EF4-FFF2-40B4-BE49-F238E27FC236}">
                <a16:creationId xmlns:a16="http://schemas.microsoft.com/office/drawing/2014/main" id="{77EED1F6-6E34-C1C3-5292-05980772CC2A}"/>
              </a:ext>
            </a:extLst>
          </p:cNvPr>
          <p:cNvSpPr txBox="1"/>
          <p:nvPr/>
        </p:nvSpPr>
        <p:spPr>
          <a:xfrm>
            <a:off x="7284021" y="4307341"/>
            <a:ext cx="4085717" cy="646331"/>
          </a:xfrm>
          <a:prstGeom prst="rect">
            <a:avLst/>
          </a:prstGeom>
          <a:noFill/>
        </p:spPr>
        <p:txBody>
          <a:bodyPr wrap="square" rtlCol="0">
            <a:spAutoFit/>
          </a:bodyPr>
          <a:lstStyle/>
          <a:p>
            <a:r>
              <a:rPr lang="en-US">
                <a:latin typeface="Aptos" panose="020B0004020202020204" pitchFamily="34" charset="0"/>
              </a:rPr>
              <a:t>Áp dụng mô hình học máy và công nghệ Big data để dự đoán theo thời gian thực</a:t>
            </a:r>
          </a:p>
        </p:txBody>
      </p:sp>
    </p:spTree>
    <p:extLst>
      <p:ext uri="{BB962C8B-B14F-4D97-AF65-F5344CB8AC3E}">
        <p14:creationId xmlns:p14="http://schemas.microsoft.com/office/powerpoint/2010/main" val="713167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C2C91A-43B4-A66F-027A-F7D8049CD39E}"/>
              </a:ext>
            </a:extLst>
          </p:cNvPr>
          <p:cNvSpPr txBox="1"/>
          <p:nvPr/>
        </p:nvSpPr>
        <p:spPr>
          <a:xfrm>
            <a:off x="91438" y="91440"/>
            <a:ext cx="7082359" cy="584775"/>
          </a:xfrm>
          <a:prstGeom prst="rect">
            <a:avLst/>
          </a:prstGeom>
          <a:noFill/>
        </p:spPr>
        <p:txBody>
          <a:bodyPr wrap="square" rtlCol="0">
            <a:spAutoFit/>
          </a:bodyPr>
          <a:lstStyle/>
          <a:p>
            <a:r>
              <a:rPr lang="en-US" sz="3200" b="1" dirty="0">
                <a:solidFill>
                  <a:srgbClr val="304674"/>
                </a:solidFill>
              </a:rPr>
              <a:t>2</a:t>
            </a:r>
            <a:r>
              <a:rPr lang="en-US" sz="3200" b="1">
                <a:solidFill>
                  <a:srgbClr val="304674"/>
                </a:solidFill>
              </a:rPr>
              <a:t>. THIẾT KẾ VÀ KIẾN TRÚC HỆ THỐNG </a:t>
            </a:r>
            <a:endParaRPr lang="en-US" sz="3200" b="1" dirty="0">
              <a:solidFill>
                <a:srgbClr val="304674"/>
              </a:solidFill>
            </a:endParaRPr>
          </a:p>
        </p:txBody>
      </p:sp>
      <p:sp>
        <p:nvSpPr>
          <p:cNvPr id="3" name="Slide Number Placeholder 2">
            <a:extLst>
              <a:ext uri="{FF2B5EF4-FFF2-40B4-BE49-F238E27FC236}">
                <a16:creationId xmlns:a16="http://schemas.microsoft.com/office/drawing/2014/main" id="{39F19AD1-5E38-A84F-C946-80D5A18015BA}"/>
              </a:ext>
            </a:extLst>
          </p:cNvPr>
          <p:cNvSpPr>
            <a:spLocks noGrp="1"/>
          </p:cNvSpPr>
          <p:nvPr>
            <p:ph type="sldNum" sz="quarter" idx="12"/>
          </p:nvPr>
        </p:nvSpPr>
        <p:spPr/>
        <p:txBody>
          <a:bodyPr/>
          <a:lstStyle/>
          <a:p>
            <a:r>
              <a:rPr lang="en-US" dirty="0"/>
              <a:t>3</a:t>
            </a:r>
          </a:p>
        </p:txBody>
      </p:sp>
      <p:sp>
        <p:nvSpPr>
          <p:cNvPr id="7" name="TextBox 6">
            <a:extLst>
              <a:ext uri="{FF2B5EF4-FFF2-40B4-BE49-F238E27FC236}">
                <a16:creationId xmlns:a16="http://schemas.microsoft.com/office/drawing/2014/main" id="{2B758A32-ACF5-8B92-3193-CF54BDF90A3D}"/>
              </a:ext>
            </a:extLst>
          </p:cNvPr>
          <p:cNvSpPr txBox="1"/>
          <p:nvPr/>
        </p:nvSpPr>
        <p:spPr>
          <a:xfrm>
            <a:off x="4619972" y="5790506"/>
            <a:ext cx="5741601" cy="369332"/>
          </a:xfrm>
          <a:prstGeom prst="rect">
            <a:avLst/>
          </a:prstGeom>
          <a:noFill/>
        </p:spPr>
        <p:txBody>
          <a:bodyPr wrap="square" rtlCol="0">
            <a:spAutoFit/>
          </a:bodyPr>
          <a:lstStyle>
            <a:defPPr>
              <a:defRPr lang="en-US"/>
            </a:defPPr>
            <a:lvl1pPr>
              <a:defRPr>
                <a:latin typeface="Aptos" panose="020B0004020202020204" pitchFamily="34" charset="0"/>
              </a:defRPr>
            </a:lvl1pPr>
          </a:lstStyle>
          <a:p>
            <a:r>
              <a:rPr lang="en-US"/>
              <a:t>Kiến trúc tổng quan</a:t>
            </a:r>
          </a:p>
        </p:txBody>
      </p:sp>
      <p:pic>
        <p:nvPicPr>
          <p:cNvPr id="9" name="Picture 8">
            <a:extLst>
              <a:ext uri="{FF2B5EF4-FFF2-40B4-BE49-F238E27FC236}">
                <a16:creationId xmlns:a16="http://schemas.microsoft.com/office/drawing/2014/main" id="{96D08427-2FA7-0D4F-F51F-AB949F5F3EAA}"/>
              </a:ext>
            </a:extLst>
          </p:cNvPr>
          <p:cNvPicPr>
            <a:picLocks noChangeAspect="1"/>
          </p:cNvPicPr>
          <p:nvPr/>
        </p:nvPicPr>
        <p:blipFill>
          <a:blip r:embed="rId3"/>
          <a:srcRect r="859"/>
          <a:stretch/>
        </p:blipFill>
        <p:spPr>
          <a:xfrm>
            <a:off x="1356367" y="1020512"/>
            <a:ext cx="9336511" cy="4610363"/>
          </a:xfrm>
          <a:prstGeom prst="rect">
            <a:avLst/>
          </a:prstGeom>
          <a:ln>
            <a:solidFill>
              <a:schemeClr val="tx1"/>
            </a:solidFill>
          </a:ln>
        </p:spPr>
      </p:pic>
    </p:spTree>
    <p:extLst>
      <p:ext uri="{BB962C8B-B14F-4D97-AF65-F5344CB8AC3E}">
        <p14:creationId xmlns:p14="http://schemas.microsoft.com/office/powerpoint/2010/main" val="3418095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921A2-F181-AE29-CC75-73D2031C947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D5717B4-EB83-4E6E-CF8D-2599409CD2C8}"/>
              </a:ext>
            </a:extLst>
          </p:cNvPr>
          <p:cNvSpPr txBox="1"/>
          <p:nvPr/>
        </p:nvSpPr>
        <p:spPr>
          <a:xfrm>
            <a:off x="91438" y="91440"/>
            <a:ext cx="7082359" cy="584775"/>
          </a:xfrm>
          <a:prstGeom prst="rect">
            <a:avLst/>
          </a:prstGeom>
          <a:noFill/>
        </p:spPr>
        <p:txBody>
          <a:bodyPr wrap="square" rtlCol="0">
            <a:spAutoFit/>
          </a:bodyPr>
          <a:lstStyle/>
          <a:p>
            <a:r>
              <a:rPr lang="en-US" sz="3200" b="1" dirty="0">
                <a:solidFill>
                  <a:srgbClr val="304674"/>
                </a:solidFill>
              </a:rPr>
              <a:t>2</a:t>
            </a:r>
            <a:r>
              <a:rPr lang="en-US" sz="3200" b="1">
                <a:solidFill>
                  <a:srgbClr val="304674"/>
                </a:solidFill>
              </a:rPr>
              <a:t>. THIẾT KẾ VÀ KIẾN TRÚC HỆ THỐNG </a:t>
            </a:r>
            <a:endParaRPr lang="en-US" sz="3200" b="1" dirty="0">
              <a:solidFill>
                <a:srgbClr val="304674"/>
              </a:solidFill>
            </a:endParaRPr>
          </a:p>
        </p:txBody>
      </p:sp>
      <p:sp>
        <p:nvSpPr>
          <p:cNvPr id="3" name="Slide Number Placeholder 2">
            <a:extLst>
              <a:ext uri="{FF2B5EF4-FFF2-40B4-BE49-F238E27FC236}">
                <a16:creationId xmlns:a16="http://schemas.microsoft.com/office/drawing/2014/main" id="{66DB584B-9636-9A7E-C20B-D22C2D14C6F2}"/>
              </a:ext>
            </a:extLst>
          </p:cNvPr>
          <p:cNvSpPr>
            <a:spLocks noGrp="1"/>
          </p:cNvSpPr>
          <p:nvPr>
            <p:ph type="sldNum" sz="quarter" idx="12"/>
          </p:nvPr>
        </p:nvSpPr>
        <p:spPr/>
        <p:txBody>
          <a:bodyPr/>
          <a:lstStyle/>
          <a:p>
            <a:r>
              <a:rPr lang="en-US" dirty="0"/>
              <a:t>3</a:t>
            </a:r>
          </a:p>
        </p:txBody>
      </p:sp>
      <p:pic>
        <p:nvPicPr>
          <p:cNvPr id="6" name="Picture 5" descr="A diagram of a software development process&#10;&#10;AI-generated content may be incorrect.">
            <a:extLst>
              <a:ext uri="{FF2B5EF4-FFF2-40B4-BE49-F238E27FC236}">
                <a16:creationId xmlns:a16="http://schemas.microsoft.com/office/drawing/2014/main" id="{870E7D54-2E19-678A-8AAE-974CEDB9B9D6}"/>
              </a:ext>
            </a:extLst>
          </p:cNvPr>
          <p:cNvPicPr>
            <a:picLocks noChangeAspect="1"/>
          </p:cNvPicPr>
          <p:nvPr/>
        </p:nvPicPr>
        <p:blipFill>
          <a:blip r:embed="rId3"/>
          <a:stretch>
            <a:fillRect/>
          </a:stretch>
        </p:blipFill>
        <p:spPr>
          <a:xfrm>
            <a:off x="6675180" y="1975268"/>
            <a:ext cx="4425315" cy="2459990"/>
          </a:xfrm>
          <a:prstGeom prst="rect">
            <a:avLst/>
          </a:prstGeom>
          <a:ln>
            <a:solidFill>
              <a:schemeClr val="tx1"/>
            </a:solidFill>
          </a:ln>
        </p:spPr>
      </p:pic>
      <p:pic>
        <p:nvPicPr>
          <p:cNvPr id="4" name="Picture 3" descr="A diagram of a computer system&#10;&#10;AI-generated content may be incorrect.">
            <a:extLst>
              <a:ext uri="{FF2B5EF4-FFF2-40B4-BE49-F238E27FC236}">
                <a16:creationId xmlns:a16="http://schemas.microsoft.com/office/drawing/2014/main" id="{7373D53F-6F42-34A7-C4FA-D49DFC3DB8B7}"/>
              </a:ext>
            </a:extLst>
          </p:cNvPr>
          <p:cNvPicPr>
            <a:picLocks noChangeAspect="1"/>
          </p:cNvPicPr>
          <p:nvPr/>
        </p:nvPicPr>
        <p:blipFill rotWithShape="1">
          <a:blip r:embed="rId4"/>
          <a:srcRect l="8883" t="21147" r="6650" b="22849"/>
          <a:stretch/>
        </p:blipFill>
        <p:spPr bwMode="auto">
          <a:xfrm>
            <a:off x="1262691" y="2216365"/>
            <a:ext cx="4425315" cy="1652270"/>
          </a:xfrm>
          <a:prstGeom prst="rect">
            <a:avLst/>
          </a:prstGeom>
          <a:ln>
            <a:solidFill>
              <a:sysClr val="windowText" lastClr="000000">
                <a:lumMod val="95000"/>
                <a:lumOff val="5000"/>
              </a:sysClr>
            </a:solid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ED112C6E-165A-6D09-5534-452BF1555CDA}"/>
              </a:ext>
            </a:extLst>
          </p:cNvPr>
          <p:cNvSpPr txBox="1"/>
          <p:nvPr/>
        </p:nvSpPr>
        <p:spPr>
          <a:xfrm>
            <a:off x="2817205" y="4053930"/>
            <a:ext cx="5741601" cy="369332"/>
          </a:xfrm>
          <a:prstGeom prst="rect">
            <a:avLst/>
          </a:prstGeom>
          <a:noFill/>
        </p:spPr>
        <p:txBody>
          <a:bodyPr wrap="square" rtlCol="0">
            <a:spAutoFit/>
          </a:bodyPr>
          <a:lstStyle>
            <a:defPPr>
              <a:defRPr lang="en-US"/>
            </a:defPPr>
            <a:lvl1pPr>
              <a:defRPr>
                <a:latin typeface="Aptos" panose="020B0004020202020204" pitchFamily="34" charset="0"/>
              </a:defRPr>
            </a:lvl1pPr>
          </a:lstStyle>
          <a:p>
            <a:r>
              <a:rPr lang="en-US"/>
              <a:t>Offline</a:t>
            </a:r>
          </a:p>
        </p:txBody>
      </p:sp>
      <p:sp>
        <p:nvSpPr>
          <p:cNvPr id="7" name="TextBox 6">
            <a:extLst>
              <a:ext uri="{FF2B5EF4-FFF2-40B4-BE49-F238E27FC236}">
                <a16:creationId xmlns:a16="http://schemas.microsoft.com/office/drawing/2014/main" id="{E854BE9A-9A5F-218B-E829-8543FB756E6E}"/>
              </a:ext>
            </a:extLst>
          </p:cNvPr>
          <p:cNvSpPr txBox="1"/>
          <p:nvPr/>
        </p:nvSpPr>
        <p:spPr>
          <a:xfrm>
            <a:off x="8380129" y="4508431"/>
            <a:ext cx="5741601" cy="369332"/>
          </a:xfrm>
          <a:prstGeom prst="rect">
            <a:avLst/>
          </a:prstGeom>
          <a:noFill/>
        </p:spPr>
        <p:txBody>
          <a:bodyPr wrap="square" rtlCol="0">
            <a:spAutoFit/>
          </a:bodyPr>
          <a:lstStyle>
            <a:defPPr>
              <a:defRPr lang="en-US"/>
            </a:defPPr>
            <a:lvl1pPr>
              <a:defRPr>
                <a:latin typeface="Aptos" panose="020B0004020202020204" pitchFamily="34" charset="0"/>
              </a:defRPr>
            </a:lvl1pPr>
          </a:lstStyle>
          <a:p>
            <a:r>
              <a:rPr lang="en-US"/>
              <a:t>Online</a:t>
            </a:r>
          </a:p>
        </p:txBody>
      </p:sp>
    </p:spTree>
    <p:extLst>
      <p:ext uri="{BB962C8B-B14F-4D97-AF65-F5344CB8AC3E}">
        <p14:creationId xmlns:p14="http://schemas.microsoft.com/office/powerpoint/2010/main" val="1237058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8957E-D037-DCDA-08C9-C9BAC42349E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97814B5-74B4-BB1C-2A67-1BEE2731E86C}"/>
              </a:ext>
            </a:extLst>
          </p:cNvPr>
          <p:cNvSpPr txBox="1"/>
          <p:nvPr/>
        </p:nvSpPr>
        <p:spPr>
          <a:xfrm>
            <a:off x="91438" y="91440"/>
            <a:ext cx="7082359" cy="584775"/>
          </a:xfrm>
          <a:prstGeom prst="rect">
            <a:avLst/>
          </a:prstGeom>
          <a:noFill/>
        </p:spPr>
        <p:txBody>
          <a:bodyPr wrap="square" rtlCol="0">
            <a:spAutoFit/>
          </a:bodyPr>
          <a:lstStyle/>
          <a:p>
            <a:r>
              <a:rPr lang="en-US" sz="3200" b="1" dirty="0">
                <a:solidFill>
                  <a:srgbClr val="304674"/>
                </a:solidFill>
              </a:rPr>
              <a:t>2</a:t>
            </a:r>
            <a:r>
              <a:rPr lang="en-US" sz="3200" b="1">
                <a:solidFill>
                  <a:srgbClr val="304674"/>
                </a:solidFill>
              </a:rPr>
              <a:t>. THIẾT KẾ VÀ KIẾN TRÚC HỆ THỐNG </a:t>
            </a:r>
            <a:endParaRPr lang="en-US" sz="3200" b="1" dirty="0">
              <a:solidFill>
                <a:srgbClr val="304674"/>
              </a:solidFill>
            </a:endParaRPr>
          </a:p>
        </p:txBody>
      </p:sp>
      <p:sp>
        <p:nvSpPr>
          <p:cNvPr id="3" name="Slide Number Placeholder 2">
            <a:extLst>
              <a:ext uri="{FF2B5EF4-FFF2-40B4-BE49-F238E27FC236}">
                <a16:creationId xmlns:a16="http://schemas.microsoft.com/office/drawing/2014/main" id="{A55D5952-2B6F-BA8E-EC97-90B0C1319FD5}"/>
              </a:ext>
            </a:extLst>
          </p:cNvPr>
          <p:cNvSpPr>
            <a:spLocks noGrp="1"/>
          </p:cNvSpPr>
          <p:nvPr>
            <p:ph type="sldNum" sz="quarter" idx="12"/>
          </p:nvPr>
        </p:nvSpPr>
        <p:spPr/>
        <p:txBody>
          <a:bodyPr/>
          <a:lstStyle/>
          <a:p>
            <a:r>
              <a:rPr lang="en-US" dirty="0"/>
              <a:t>3</a:t>
            </a:r>
          </a:p>
        </p:txBody>
      </p:sp>
      <p:sp>
        <p:nvSpPr>
          <p:cNvPr id="9" name="TextBox 8">
            <a:extLst>
              <a:ext uri="{FF2B5EF4-FFF2-40B4-BE49-F238E27FC236}">
                <a16:creationId xmlns:a16="http://schemas.microsoft.com/office/drawing/2014/main" id="{EC97D7A7-34EE-81AB-7D71-3BD96EEC9C22}"/>
              </a:ext>
            </a:extLst>
          </p:cNvPr>
          <p:cNvSpPr txBox="1"/>
          <p:nvPr/>
        </p:nvSpPr>
        <p:spPr>
          <a:xfrm>
            <a:off x="4820394" y="5974018"/>
            <a:ext cx="5741601" cy="369332"/>
          </a:xfrm>
          <a:prstGeom prst="rect">
            <a:avLst/>
          </a:prstGeom>
          <a:noFill/>
        </p:spPr>
        <p:txBody>
          <a:bodyPr wrap="square" rtlCol="0">
            <a:spAutoFit/>
          </a:bodyPr>
          <a:lstStyle>
            <a:defPPr>
              <a:defRPr lang="en-US"/>
            </a:defPPr>
            <a:lvl1pPr>
              <a:defRPr>
                <a:latin typeface="Aptos" panose="020B0004020202020204" pitchFamily="34" charset="0"/>
              </a:defRPr>
            </a:lvl1pPr>
          </a:lstStyle>
          <a:p>
            <a:r>
              <a:rPr lang="en-US"/>
              <a:t>Cấu trúc chương trình</a:t>
            </a:r>
          </a:p>
        </p:txBody>
      </p:sp>
      <p:pic>
        <p:nvPicPr>
          <p:cNvPr id="5" name="Picture 4" descr="A screenshot of a computer screen&#10;&#10;AI-generated content may be incorrect.">
            <a:extLst>
              <a:ext uri="{FF2B5EF4-FFF2-40B4-BE49-F238E27FC236}">
                <a16:creationId xmlns:a16="http://schemas.microsoft.com/office/drawing/2014/main" id="{ABD02106-B1A8-44F6-94EF-5B6B58CD5C48}"/>
              </a:ext>
            </a:extLst>
          </p:cNvPr>
          <p:cNvPicPr>
            <a:picLocks noChangeAspect="1"/>
          </p:cNvPicPr>
          <p:nvPr/>
        </p:nvPicPr>
        <p:blipFill>
          <a:blip r:embed="rId2"/>
          <a:stretch>
            <a:fillRect/>
          </a:stretch>
        </p:blipFill>
        <p:spPr>
          <a:xfrm>
            <a:off x="5303798" y="719758"/>
            <a:ext cx="1584403" cy="5254260"/>
          </a:xfrm>
          <a:prstGeom prst="rect">
            <a:avLst/>
          </a:prstGeom>
          <a:ln>
            <a:solidFill>
              <a:schemeClr val="tx1"/>
            </a:solidFill>
          </a:ln>
        </p:spPr>
      </p:pic>
    </p:spTree>
    <p:extLst>
      <p:ext uri="{BB962C8B-B14F-4D97-AF65-F5344CB8AC3E}">
        <p14:creationId xmlns:p14="http://schemas.microsoft.com/office/powerpoint/2010/main" val="1783166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7AF3C-FB3D-7A68-906E-89050651B6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2AB0E5-B125-5E95-8211-E20E0ACA9A3A}"/>
              </a:ext>
            </a:extLst>
          </p:cNvPr>
          <p:cNvSpPr txBox="1">
            <a:spLocks/>
          </p:cNvSpPr>
          <p:nvPr/>
        </p:nvSpPr>
        <p:spPr>
          <a:xfrm>
            <a:off x="91438" y="91440"/>
            <a:ext cx="7647968" cy="584775"/>
          </a:xfrm>
          <a:prstGeom prst="rect">
            <a:avLst/>
          </a:prstGeom>
          <a:noFill/>
        </p:spPr>
        <p:txBody>
          <a:bodyPr wrap="square" rtlCol="0">
            <a:spAutoFit/>
          </a:bodyPr>
          <a:lstStyle/>
          <a:p>
            <a:r>
              <a:rPr lang="en-US" sz="3200" b="1">
                <a:solidFill>
                  <a:srgbClr val="304674"/>
                </a:solidFill>
              </a:rPr>
              <a:t>3. THỰC NGHIỆM VÀ ĐÁNH GIÁ KẾT QUẢ  </a:t>
            </a:r>
            <a:endParaRPr lang="en-US" sz="3200" b="1" dirty="0">
              <a:solidFill>
                <a:srgbClr val="304674"/>
              </a:solidFill>
            </a:endParaRPr>
          </a:p>
        </p:txBody>
      </p:sp>
      <p:sp>
        <p:nvSpPr>
          <p:cNvPr id="3" name="Slide Number Placeholder 2">
            <a:extLst>
              <a:ext uri="{FF2B5EF4-FFF2-40B4-BE49-F238E27FC236}">
                <a16:creationId xmlns:a16="http://schemas.microsoft.com/office/drawing/2014/main" id="{2B835D81-ABDA-38F6-213E-F527441325CE}"/>
              </a:ext>
            </a:extLst>
          </p:cNvPr>
          <p:cNvSpPr>
            <a:spLocks noGrp="1"/>
          </p:cNvSpPr>
          <p:nvPr>
            <p:ph type="sldNum" sz="quarter" idx="12"/>
          </p:nvPr>
        </p:nvSpPr>
        <p:spPr/>
        <p:txBody>
          <a:bodyPr/>
          <a:lstStyle/>
          <a:p>
            <a:r>
              <a:rPr lang="en-US" dirty="0"/>
              <a:t>5</a:t>
            </a:r>
          </a:p>
        </p:txBody>
      </p:sp>
      <p:pic>
        <p:nvPicPr>
          <p:cNvPr id="12" name="Picture 11">
            <a:extLst>
              <a:ext uri="{FF2B5EF4-FFF2-40B4-BE49-F238E27FC236}">
                <a16:creationId xmlns:a16="http://schemas.microsoft.com/office/drawing/2014/main" id="{9DAC6B69-0A76-0A47-F889-F9F1F62153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53430" y="2125977"/>
            <a:ext cx="4912009" cy="1833281"/>
          </a:xfrm>
          <a:prstGeom prst="rect">
            <a:avLst/>
          </a:prstGeom>
          <a:noFill/>
          <a:ln>
            <a:solidFill>
              <a:schemeClr val="tx1"/>
            </a:solidFill>
          </a:ln>
        </p:spPr>
      </p:pic>
      <p:sp>
        <p:nvSpPr>
          <p:cNvPr id="13" name="TextBox 12">
            <a:extLst>
              <a:ext uri="{FF2B5EF4-FFF2-40B4-BE49-F238E27FC236}">
                <a16:creationId xmlns:a16="http://schemas.microsoft.com/office/drawing/2014/main" id="{C8D5D8A4-AF86-3BD0-32EC-0CDE5F994A8E}"/>
              </a:ext>
            </a:extLst>
          </p:cNvPr>
          <p:cNvSpPr txBox="1"/>
          <p:nvPr/>
        </p:nvSpPr>
        <p:spPr>
          <a:xfrm>
            <a:off x="4754406" y="4296046"/>
            <a:ext cx="5741601" cy="369332"/>
          </a:xfrm>
          <a:prstGeom prst="rect">
            <a:avLst/>
          </a:prstGeom>
          <a:noFill/>
        </p:spPr>
        <p:txBody>
          <a:bodyPr wrap="square" rtlCol="0">
            <a:spAutoFit/>
          </a:bodyPr>
          <a:lstStyle>
            <a:defPPr>
              <a:defRPr lang="en-US"/>
            </a:defPPr>
            <a:lvl1pPr>
              <a:defRPr>
                <a:latin typeface="Aptos" panose="020B0004020202020204" pitchFamily="34" charset="0"/>
              </a:defRPr>
            </a:lvl1pPr>
          </a:lstStyle>
          <a:p>
            <a:r>
              <a:rPr lang="en-US"/>
              <a:t>Đánh giá kết quả mô hình</a:t>
            </a:r>
          </a:p>
        </p:txBody>
      </p:sp>
      <p:pic>
        <p:nvPicPr>
          <p:cNvPr id="5" name="Picture 4">
            <a:extLst>
              <a:ext uri="{FF2B5EF4-FFF2-40B4-BE49-F238E27FC236}">
                <a16:creationId xmlns:a16="http://schemas.microsoft.com/office/drawing/2014/main" id="{CE2A3D98-D2FB-79BF-A102-18CFFEAB593A}"/>
              </a:ext>
            </a:extLst>
          </p:cNvPr>
          <p:cNvPicPr>
            <a:picLocks noChangeAspect="1"/>
          </p:cNvPicPr>
          <p:nvPr/>
        </p:nvPicPr>
        <p:blipFill>
          <a:blip r:embed="rId4"/>
          <a:stretch>
            <a:fillRect/>
          </a:stretch>
        </p:blipFill>
        <p:spPr>
          <a:xfrm>
            <a:off x="501011" y="1997332"/>
            <a:ext cx="5741601" cy="2090570"/>
          </a:xfrm>
          <a:prstGeom prst="rect">
            <a:avLst/>
          </a:prstGeom>
          <a:ln>
            <a:solidFill>
              <a:schemeClr val="tx1"/>
            </a:solidFill>
          </a:ln>
        </p:spPr>
      </p:pic>
    </p:spTree>
    <p:extLst>
      <p:ext uri="{BB962C8B-B14F-4D97-AF65-F5344CB8AC3E}">
        <p14:creationId xmlns:p14="http://schemas.microsoft.com/office/powerpoint/2010/main" val="265354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1B56-DE06-8DD1-DD42-CDF73862F7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C3E57E-DC2E-43C5-0E78-9928F6617BC4}"/>
              </a:ext>
            </a:extLst>
          </p:cNvPr>
          <p:cNvSpPr txBox="1">
            <a:spLocks/>
          </p:cNvSpPr>
          <p:nvPr/>
        </p:nvSpPr>
        <p:spPr>
          <a:xfrm>
            <a:off x="91438" y="91440"/>
            <a:ext cx="7647968" cy="584775"/>
          </a:xfrm>
          <a:prstGeom prst="rect">
            <a:avLst/>
          </a:prstGeom>
          <a:noFill/>
        </p:spPr>
        <p:txBody>
          <a:bodyPr wrap="square" rtlCol="0">
            <a:spAutoFit/>
          </a:bodyPr>
          <a:lstStyle/>
          <a:p>
            <a:r>
              <a:rPr lang="en-US" sz="3200" b="1">
                <a:solidFill>
                  <a:srgbClr val="304674"/>
                </a:solidFill>
              </a:rPr>
              <a:t>3. THỰC NGHIỆM VÀ ĐÁNH GIÁ KẾT QUẢ  </a:t>
            </a:r>
            <a:endParaRPr lang="en-US" sz="3200" b="1" dirty="0">
              <a:solidFill>
                <a:srgbClr val="304674"/>
              </a:solidFill>
            </a:endParaRPr>
          </a:p>
        </p:txBody>
      </p:sp>
      <p:sp>
        <p:nvSpPr>
          <p:cNvPr id="3" name="Slide Number Placeholder 2">
            <a:extLst>
              <a:ext uri="{FF2B5EF4-FFF2-40B4-BE49-F238E27FC236}">
                <a16:creationId xmlns:a16="http://schemas.microsoft.com/office/drawing/2014/main" id="{8E2DBE8E-32A6-8A7F-72DB-91EC9FE8E952}"/>
              </a:ext>
            </a:extLst>
          </p:cNvPr>
          <p:cNvSpPr>
            <a:spLocks noGrp="1"/>
          </p:cNvSpPr>
          <p:nvPr>
            <p:ph type="sldNum" sz="quarter" idx="12"/>
          </p:nvPr>
        </p:nvSpPr>
        <p:spPr/>
        <p:txBody>
          <a:bodyPr/>
          <a:lstStyle/>
          <a:p>
            <a:r>
              <a:rPr lang="en-US" dirty="0"/>
              <a:t>5</a:t>
            </a:r>
          </a:p>
        </p:txBody>
      </p:sp>
      <p:sp>
        <p:nvSpPr>
          <p:cNvPr id="5" name="TextBox 4">
            <a:extLst>
              <a:ext uri="{FF2B5EF4-FFF2-40B4-BE49-F238E27FC236}">
                <a16:creationId xmlns:a16="http://schemas.microsoft.com/office/drawing/2014/main" id="{D886DD88-1A39-DE92-89A2-8F5CFF97AD88}"/>
              </a:ext>
            </a:extLst>
          </p:cNvPr>
          <p:cNvSpPr txBox="1"/>
          <p:nvPr/>
        </p:nvSpPr>
        <p:spPr>
          <a:xfrm>
            <a:off x="3016577" y="2931985"/>
            <a:ext cx="7342694" cy="369332"/>
          </a:xfrm>
          <a:prstGeom prst="rect">
            <a:avLst/>
          </a:prstGeom>
          <a:noFill/>
        </p:spPr>
        <p:txBody>
          <a:bodyPr wrap="square">
            <a:spAutoFit/>
          </a:bodyPr>
          <a:lstStyle/>
          <a:p>
            <a:pPr marL="504190" marR="608965" indent="144780"/>
            <a:r>
              <a:rPr lang="en-US">
                <a:latin typeface="Times New Roman" panose="02020603050405020304" pitchFamily="18" charset="0"/>
                <a:ea typeface="Times New Roman" panose="02020603050405020304" pitchFamily="18" charset="0"/>
              </a:rPr>
              <a:t>C</a:t>
            </a:r>
            <a:r>
              <a:rPr lang="vi-VN" sz="1800">
                <a:effectLst/>
                <a:latin typeface="Times New Roman" panose="02020603050405020304" pitchFamily="18" charset="0"/>
                <a:ea typeface="Times New Roman" panose="02020603050405020304" pitchFamily="18" charset="0"/>
              </a:rPr>
              <a:t>hi</a:t>
            </a:r>
            <a:r>
              <a:rPr lang="vi-VN" sz="1800" spc="-20">
                <a:effectLst/>
                <a:latin typeface="Times New Roman" panose="02020603050405020304" pitchFamily="18" charset="0"/>
                <a:ea typeface="Times New Roman" panose="02020603050405020304" pitchFamily="18" charset="0"/>
              </a:rPr>
              <a:t> </a:t>
            </a:r>
            <a:r>
              <a:rPr lang="vi-VN" sz="1800">
                <a:effectLst/>
                <a:latin typeface="Times New Roman" panose="02020603050405020304" pitchFamily="18" charset="0"/>
                <a:ea typeface="Times New Roman" panose="02020603050405020304" pitchFamily="18" charset="0"/>
              </a:rPr>
              <a:t>tiết</a:t>
            </a:r>
            <a:r>
              <a:rPr lang="vi-VN" sz="1800" spc="-15">
                <a:effectLst/>
                <a:latin typeface="Times New Roman" panose="02020603050405020304" pitchFamily="18" charset="0"/>
                <a:ea typeface="Times New Roman" panose="02020603050405020304" pitchFamily="18" charset="0"/>
              </a:rPr>
              <a:t> </a:t>
            </a:r>
            <a:r>
              <a:rPr lang="vi-VN" sz="1800">
                <a:effectLst/>
                <a:latin typeface="Times New Roman" panose="02020603050405020304" pitchFamily="18" charset="0"/>
                <a:ea typeface="Times New Roman" panose="02020603050405020304" pitchFamily="18" charset="0"/>
              </a:rPr>
              <a:t>demo</a:t>
            </a:r>
            <a:r>
              <a:rPr lang="vi-VN" sz="1800" spc="-5">
                <a:effectLst/>
                <a:latin typeface="Times New Roman" panose="02020603050405020304" pitchFamily="18" charset="0"/>
                <a:ea typeface="Times New Roman" panose="02020603050405020304" pitchFamily="18" charset="0"/>
              </a:rPr>
              <a:t> </a:t>
            </a:r>
            <a:r>
              <a:rPr lang="vi-VN" sz="1800">
                <a:effectLst/>
                <a:latin typeface="Times New Roman" panose="02020603050405020304" pitchFamily="18" charset="0"/>
                <a:ea typeface="Times New Roman" panose="02020603050405020304" pitchFamily="18" charset="0"/>
              </a:rPr>
              <a:t>t</a:t>
            </a:r>
            <a:r>
              <a:rPr lang="en-US" sz="1800">
                <a:effectLst/>
                <a:latin typeface="Times New Roman" panose="02020603050405020304" pitchFamily="18" charset="0"/>
                <a:ea typeface="Times New Roman" panose="02020603050405020304" pitchFamily="18" charset="0"/>
              </a:rPr>
              <a:t>hực nghiệm</a:t>
            </a:r>
            <a:r>
              <a:rPr lang="vi-VN" sz="1800">
                <a:effectLst/>
                <a:latin typeface="Times New Roman" panose="02020603050405020304" pitchFamily="18" charset="0"/>
                <a:ea typeface="Times New Roman" panose="02020603050405020304" pitchFamily="18" charset="0"/>
              </a:rPr>
              <a:t>: </a:t>
            </a:r>
            <a:r>
              <a:rPr lang="vi-VN" sz="1800" u="none" strike="noStrike">
                <a:solidFill>
                  <a:srgbClr val="0000FF"/>
                </a:solidFill>
                <a:effectLst/>
                <a:latin typeface="Times New Roman" panose="02020603050405020304" pitchFamily="18" charset="0"/>
                <a:ea typeface="Times New Roman" panose="02020603050405020304" pitchFamily="18" charset="0"/>
                <a:hlinkClick r:id="rId2"/>
              </a:rPr>
              <a:t> </a:t>
            </a:r>
            <a:r>
              <a:rPr lang="vi-VN" sz="1800" u="sng">
                <a:solidFill>
                  <a:srgbClr val="0000FF"/>
                </a:solidFill>
                <a:effectLst/>
                <a:latin typeface="Times New Roman" panose="02020603050405020304" pitchFamily="18" charset="0"/>
                <a:ea typeface="Times New Roman" panose="02020603050405020304" pitchFamily="18" charset="0"/>
                <a:hlinkClick r:id="rId3"/>
              </a:rPr>
              <a:t>IE212.P11.VB2 - Google Drive</a:t>
            </a:r>
            <a:r>
              <a:rPr lang="vi-VN" sz="1800" u="none" strike="noStrike">
                <a:solidFill>
                  <a:srgbClr val="0000FF"/>
                </a:solidFill>
                <a:effectLst/>
                <a:latin typeface="Times New Roman" panose="02020603050405020304" pitchFamily="18" charset="0"/>
                <a:ea typeface="Times New Roman" panose="02020603050405020304" pitchFamily="18" charset="0"/>
                <a:hlinkClick r:id="rId3"/>
              </a:rPr>
              <a:t>.</a:t>
            </a:r>
            <a:endParaRPr lang="en-US"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54665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EE60B-8267-73A3-D70A-C52817E6BD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65C559C-CCBB-D6E2-FFC0-5809E23AAAC0}"/>
              </a:ext>
            </a:extLst>
          </p:cNvPr>
          <p:cNvSpPr txBox="1">
            <a:spLocks/>
          </p:cNvSpPr>
          <p:nvPr/>
        </p:nvSpPr>
        <p:spPr>
          <a:xfrm>
            <a:off x="91438" y="91440"/>
            <a:ext cx="7647968" cy="584775"/>
          </a:xfrm>
          <a:prstGeom prst="rect">
            <a:avLst/>
          </a:prstGeom>
          <a:noFill/>
        </p:spPr>
        <p:txBody>
          <a:bodyPr wrap="square" rtlCol="0">
            <a:spAutoFit/>
          </a:bodyPr>
          <a:lstStyle/>
          <a:p>
            <a:r>
              <a:rPr lang="en-US" sz="3200" b="1">
                <a:solidFill>
                  <a:srgbClr val="304674"/>
                </a:solidFill>
              </a:rPr>
              <a:t>3. THỰC NGHIỆM VÀ ĐÁNH GIÁ KẾT QUẢ  </a:t>
            </a:r>
            <a:endParaRPr lang="en-US" sz="3200" b="1" dirty="0">
              <a:solidFill>
                <a:srgbClr val="304674"/>
              </a:solidFill>
            </a:endParaRPr>
          </a:p>
        </p:txBody>
      </p:sp>
      <p:sp>
        <p:nvSpPr>
          <p:cNvPr id="3" name="Slide Number Placeholder 2">
            <a:extLst>
              <a:ext uri="{FF2B5EF4-FFF2-40B4-BE49-F238E27FC236}">
                <a16:creationId xmlns:a16="http://schemas.microsoft.com/office/drawing/2014/main" id="{A95DB759-E496-5C87-06D2-BD858CF32E5B}"/>
              </a:ext>
            </a:extLst>
          </p:cNvPr>
          <p:cNvSpPr>
            <a:spLocks noGrp="1"/>
          </p:cNvSpPr>
          <p:nvPr>
            <p:ph type="sldNum" sz="quarter" idx="12"/>
          </p:nvPr>
        </p:nvSpPr>
        <p:spPr/>
        <p:txBody>
          <a:bodyPr/>
          <a:lstStyle/>
          <a:p>
            <a:r>
              <a:rPr lang="en-US" dirty="0"/>
              <a:t>5</a:t>
            </a:r>
          </a:p>
        </p:txBody>
      </p:sp>
      <p:pic>
        <p:nvPicPr>
          <p:cNvPr id="7" name="Picture 6">
            <a:extLst>
              <a:ext uri="{FF2B5EF4-FFF2-40B4-BE49-F238E27FC236}">
                <a16:creationId xmlns:a16="http://schemas.microsoft.com/office/drawing/2014/main" id="{0A1F3B8D-F2E1-44F9-21B6-8AF915E100C6}"/>
              </a:ext>
            </a:extLst>
          </p:cNvPr>
          <p:cNvPicPr>
            <a:picLocks noChangeAspect="1"/>
          </p:cNvPicPr>
          <p:nvPr/>
        </p:nvPicPr>
        <p:blipFill>
          <a:blip r:embed="rId2"/>
          <a:srcRect t="3918"/>
          <a:stretch/>
        </p:blipFill>
        <p:spPr>
          <a:xfrm>
            <a:off x="1800520" y="631592"/>
            <a:ext cx="8342721" cy="3528814"/>
          </a:xfrm>
          <a:prstGeom prst="rect">
            <a:avLst/>
          </a:prstGeom>
          <a:ln>
            <a:solidFill>
              <a:schemeClr val="tx1"/>
            </a:solidFill>
          </a:ln>
        </p:spPr>
      </p:pic>
      <p:pic>
        <p:nvPicPr>
          <p:cNvPr id="9" name="Picture 8">
            <a:extLst>
              <a:ext uri="{FF2B5EF4-FFF2-40B4-BE49-F238E27FC236}">
                <a16:creationId xmlns:a16="http://schemas.microsoft.com/office/drawing/2014/main" id="{C97713E9-A453-18C4-F5AB-5BE4914E84DD}"/>
              </a:ext>
            </a:extLst>
          </p:cNvPr>
          <p:cNvPicPr>
            <a:picLocks noChangeAspect="1"/>
          </p:cNvPicPr>
          <p:nvPr/>
        </p:nvPicPr>
        <p:blipFill>
          <a:blip r:embed="rId3"/>
          <a:srcRect b="12442"/>
          <a:stretch/>
        </p:blipFill>
        <p:spPr>
          <a:xfrm>
            <a:off x="1800520" y="4160406"/>
            <a:ext cx="8342721" cy="2195944"/>
          </a:xfrm>
          <a:prstGeom prst="rect">
            <a:avLst/>
          </a:prstGeom>
          <a:ln>
            <a:solidFill>
              <a:schemeClr val="tx1"/>
            </a:solidFill>
          </a:ln>
        </p:spPr>
      </p:pic>
    </p:spTree>
    <p:extLst>
      <p:ext uri="{BB962C8B-B14F-4D97-AF65-F5344CB8AC3E}">
        <p14:creationId xmlns:p14="http://schemas.microsoft.com/office/powerpoint/2010/main" val="707946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1805</TotalTime>
  <Words>1555</Words>
  <Application>Microsoft Office PowerPoint</Application>
  <PresentationFormat>Widescreen</PresentationFormat>
  <Paragraphs>79</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(Body)</vt:lpstr>
      <vt:lpstr>Aptos Display</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Tấn Đạt</dc:creator>
  <cp:lastModifiedBy>Huỳnh Trung Hiếu</cp:lastModifiedBy>
  <cp:revision>48</cp:revision>
  <dcterms:created xsi:type="dcterms:W3CDTF">2025-02-22T07:56:14Z</dcterms:created>
  <dcterms:modified xsi:type="dcterms:W3CDTF">2025-03-08T04:07:43Z</dcterms:modified>
</cp:coreProperties>
</file>